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modernComment_7FFFF620_9DDCD855.xml" ContentType="application/vnd.ms-powerpoint.comments+xml"/>
  <Override PartName="/ppt/theme/themeOverride1.xml" ContentType="application/vnd.openxmlformats-officedocument.themeOverride+xml"/>
  <Override PartName="/ppt/theme/themeOverride2.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95" r:id="rId5"/>
  </p:sldMasterIdLst>
  <p:notesMasterIdLst>
    <p:notesMasterId r:id="rId23"/>
  </p:notesMasterIdLst>
  <p:handoutMasterIdLst>
    <p:handoutMasterId r:id="rId24"/>
  </p:handoutMasterIdLst>
  <p:sldIdLst>
    <p:sldId id="299" r:id="rId6"/>
    <p:sldId id="257" r:id="rId7"/>
    <p:sldId id="301" r:id="rId8"/>
    <p:sldId id="302" r:id="rId9"/>
    <p:sldId id="2147481127" r:id="rId10"/>
    <p:sldId id="2147481128" r:id="rId11"/>
    <p:sldId id="2147481121" r:id="rId12"/>
    <p:sldId id="2147481119" r:id="rId13"/>
    <p:sldId id="2147481122" r:id="rId14"/>
    <p:sldId id="2147481120" r:id="rId15"/>
    <p:sldId id="2147481131" r:id="rId16"/>
    <p:sldId id="2147481129" r:id="rId17"/>
    <p:sldId id="2147481132" r:id="rId18"/>
    <p:sldId id="2147481133" r:id="rId19"/>
    <p:sldId id="2147481134" r:id="rId20"/>
    <p:sldId id="2147481135" r:id="rId21"/>
    <p:sldId id="300" r:id="rId22"/>
  </p:sldIdLst>
  <p:sldSz cx="12192000" cy="6858000"/>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BD5E45-90E4-2BFB-5FCD-A8C11FE178ED}" name="Nait Salah Fadhila" initials="FN" userId="S::fadhila.naitsalah@oppbtp.fr::34329780-5a09-4a81-a918-93dfb1149012" providerId="AD"/>
  <p188:author id="{19289AAF-D5AA-3995-A55B-6864A942F22E}" name="Goussard Cyrille" initials="GC" userId="S::cyrille.goussard@oppbtp.fr::f245ee11-f3ef-4de2-8df0-b0cff5daccc3" providerId="AD"/>
  <p188:author id="{F7CABEC3-8227-181A-777F-99DD6F2FB697}" name="Monteil Jerome" initials="MJ" userId="S::jerome.monteil_oppbtp.fr#ext#@onepoint365.onmicrosoft.com::15e79100-e3a9-4bc7-b7e0-450bd9440737" providerId="AD"/>
  <p188:author id="{C5D698EC-815A-A59E-E8A1-F45707B18974}" name="Sautreau Gilles-Emmanuel" initials="" userId="S::g.e.sautreau@oppbtp.fr::88d779e8-ae4f-4e38-a3ad-15f190b6c3e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3842"/>
    <a:srgbClr val="A5C73A"/>
    <a:srgbClr val="FCBF2C"/>
    <a:srgbClr val="EC643C"/>
    <a:srgbClr val="F4F4F4"/>
    <a:srgbClr val="454B99"/>
    <a:srgbClr val="0000C7"/>
    <a:srgbClr val="A53AC7"/>
    <a:srgbClr val="DE474F"/>
    <a:srgbClr val="B73B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236D51-C357-4B04-8B0C-73542437A129}" v="87" dt="2025-06-17T08:42:13.453"/>
    <p1510:client id="{C3444A6D-A1F6-43A0-A481-EF7A99E94FB9}" v="6" dt="2025-06-17T07:47:22.08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Style moyen 1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4" d="100"/>
          <a:sy n="124" d="100"/>
        </p:scale>
        <p:origin x="520" y="168"/>
      </p:cViewPr>
      <p:guideLst>
        <p:guide orient="horz" pos="2160"/>
        <p:guide pos="384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comments/modernComment_7FFFF620_9DDCD855.xml><?xml version="1.0" encoding="utf-8"?>
<p188:cmLst xmlns:a="http://schemas.openxmlformats.org/drawingml/2006/main" xmlns:r="http://schemas.openxmlformats.org/officeDocument/2006/relationships" xmlns:p188="http://schemas.microsoft.com/office/powerpoint/2018/8/main">
  <p188:cm id="{F6C11D62-D030-4276-8800-ABFAB1470E46}" authorId="{F0BD5E45-90E4-2BFB-5FCD-A8C11FE178ED}" created="2025-06-17T07:39:51.443">
    <ac:txMkLst xmlns:ac="http://schemas.microsoft.com/office/drawing/2013/main/command">
      <pc:docMk xmlns:pc="http://schemas.microsoft.com/office/powerpoint/2013/main/command"/>
      <pc:sldMk xmlns:pc="http://schemas.microsoft.com/office/powerpoint/2013/main/command" cId="2648496213" sldId="2147481120"/>
      <ac:spMk id="12" creationId="{78B2C067-01F5-4B1C-4E8D-9B5950044F9D}"/>
      <ac:txMk cp="245" len="19">
        <ac:context len="265" hash="3059071334"/>
      </ac:txMk>
    </ac:txMkLst>
    <p188:pos x="2652291" y="646281"/>
    <p188:txBody>
      <a:bodyPr/>
      <a:lstStyle/>
      <a:p>
        <a:r>
          <a:rPr lang="fr-FR"/>
          <a:t>mdr</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76B0EDF-879F-4380-8286-EDD22931C17C}"/>
              </a:ext>
            </a:extLst>
          </p:cNvPr>
          <p:cNvSpPr>
            <a:spLocks noGrp="1"/>
          </p:cNvSpPr>
          <p:nvPr>
            <p:ph type="hdr" sz="quarter"/>
          </p:nvPr>
        </p:nvSpPr>
        <p:spPr>
          <a:xfrm>
            <a:off x="0" y="0"/>
            <a:ext cx="2946026" cy="495122"/>
          </a:xfrm>
          <a:prstGeom prst="rect">
            <a:avLst/>
          </a:prstGeom>
        </p:spPr>
        <p:txBody>
          <a:bodyPr vert="horz" lIns="90306" tIns="45153" rIns="90306" bIns="45153" rtlCol="0"/>
          <a:lstStyle>
            <a:lvl1pPr algn="l">
              <a:defRPr sz="1200"/>
            </a:lvl1pPr>
          </a:lstStyle>
          <a:p>
            <a:endParaRPr lang="fr-FR"/>
          </a:p>
        </p:txBody>
      </p:sp>
    </p:spTree>
    <p:extLst>
      <p:ext uri="{BB962C8B-B14F-4D97-AF65-F5344CB8AC3E}">
        <p14:creationId xmlns:p14="http://schemas.microsoft.com/office/powerpoint/2010/main" val="7247069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Espace réservé de l'image des diapositives 7">
            <a:extLst>
              <a:ext uri="{FF2B5EF4-FFF2-40B4-BE49-F238E27FC236}">
                <a16:creationId xmlns:a16="http://schemas.microsoft.com/office/drawing/2014/main" id="{86EA5D67-5ED8-464C-B9E9-A5577B03B981}"/>
              </a:ext>
            </a:extLst>
          </p:cNvPr>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0306" tIns="45153" rIns="90306" bIns="45153" rtlCol="0" anchor="ctr"/>
          <a:lstStyle/>
          <a:p>
            <a:endParaRPr lang="fr-FR"/>
          </a:p>
        </p:txBody>
      </p:sp>
      <p:sp>
        <p:nvSpPr>
          <p:cNvPr id="9" name="Espace réservé des notes 8">
            <a:extLst>
              <a:ext uri="{FF2B5EF4-FFF2-40B4-BE49-F238E27FC236}">
                <a16:creationId xmlns:a16="http://schemas.microsoft.com/office/drawing/2014/main" id="{43EC2915-5105-4C7D-99EA-544E4151F6D1}"/>
              </a:ext>
            </a:extLst>
          </p:cNvPr>
          <p:cNvSpPr>
            <a:spLocks noGrp="1"/>
          </p:cNvSpPr>
          <p:nvPr>
            <p:ph type="body" sz="quarter" idx="3"/>
          </p:nvPr>
        </p:nvSpPr>
        <p:spPr>
          <a:xfrm>
            <a:off x="679611" y="4750661"/>
            <a:ext cx="5438453" cy="3887332"/>
          </a:xfrm>
          <a:prstGeom prst="rect">
            <a:avLst/>
          </a:prstGeom>
        </p:spPr>
        <p:txBody>
          <a:bodyPr vert="horz" lIns="90306" tIns="45153" rIns="90306" bIns="45153"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6254721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4_Diapositive de titre ">
    <p:spTree>
      <p:nvGrpSpPr>
        <p:cNvPr id="1" name=""/>
        <p:cNvGrpSpPr/>
        <p:nvPr/>
      </p:nvGrpSpPr>
      <p:grpSpPr>
        <a:xfrm>
          <a:off x="0" y="0"/>
          <a:ext cx="0" cy="0"/>
          <a:chOff x="0" y="0"/>
          <a:chExt cx="0" cy="0"/>
        </a:xfrm>
      </p:grpSpPr>
      <p:sp>
        <p:nvSpPr>
          <p:cNvPr id="8" name="Sous-titre 2">
            <a:extLst>
              <a:ext uri="{FF2B5EF4-FFF2-40B4-BE49-F238E27FC236}">
                <a16:creationId xmlns:a16="http://schemas.microsoft.com/office/drawing/2014/main" id="{8EFB5A85-D131-4752-A2C9-4CA0FF9FF723}"/>
              </a:ext>
            </a:extLst>
          </p:cNvPr>
          <p:cNvSpPr>
            <a:spLocks noGrp="1"/>
          </p:cNvSpPr>
          <p:nvPr>
            <p:ph type="subTitle" idx="1" hasCustomPrompt="1"/>
          </p:nvPr>
        </p:nvSpPr>
        <p:spPr>
          <a:xfrm>
            <a:off x="361975" y="3938953"/>
            <a:ext cx="6918056" cy="954891"/>
          </a:xfrm>
          <a:prstGeom prst="rect">
            <a:avLst/>
          </a:prstGeom>
        </p:spPr>
        <p:txBody>
          <a:bodyPr anchor="t">
            <a:noAutofit/>
          </a:bodyPr>
          <a:lstStyle>
            <a:lvl1pPr marL="0" indent="0" algn="l">
              <a:lnSpc>
                <a:spcPts val="3840"/>
              </a:lnSpc>
              <a:spcBef>
                <a:spcPts val="0"/>
              </a:spcBef>
              <a:buNone/>
              <a:defRPr sz="3200" b="0" i="0" baseline="0">
                <a:solidFill>
                  <a:srgbClr val="303237"/>
                </a:solidFill>
                <a:latin typeface="Arial" panose="020B0604020202020204" pitchFamily="34" charset="0"/>
                <a:ea typeface="Verdana" panose="020B060403050404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a:t>Modifiez le sous-titre</a:t>
            </a:r>
          </a:p>
        </p:txBody>
      </p:sp>
      <p:pic>
        <p:nvPicPr>
          <p:cNvPr id="13" name="Image 12">
            <a:extLst>
              <a:ext uri="{FF2B5EF4-FFF2-40B4-BE49-F238E27FC236}">
                <a16:creationId xmlns:a16="http://schemas.microsoft.com/office/drawing/2014/main" id="{57DC0B6A-7818-4C9B-A2D4-B3FE58CAFA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1974" y="487652"/>
            <a:ext cx="2417630" cy="544554"/>
          </a:xfrm>
          <a:prstGeom prst="rect">
            <a:avLst/>
          </a:prstGeom>
        </p:spPr>
      </p:pic>
      <p:sp>
        <p:nvSpPr>
          <p:cNvPr id="16" name="Titre 1">
            <a:extLst>
              <a:ext uri="{FF2B5EF4-FFF2-40B4-BE49-F238E27FC236}">
                <a16:creationId xmlns:a16="http://schemas.microsoft.com/office/drawing/2014/main" id="{E5F29559-5741-48FF-8852-E104BE574015}"/>
              </a:ext>
            </a:extLst>
          </p:cNvPr>
          <p:cNvSpPr>
            <a:spLocks noGrp="1"/>
          </p:cNvSpPr>
          <p:nvPr>
            <p:ph type="ctrTitle" hasCustomPrompt="1"/>
          </p:nvPr>
        </p:nvSpPr>
        <p:spPr>
          <a:xfrm>
            <a:off x="361973" y="2657345"/>
            <a:ext cx="6918058" cy="1281608"/>
          </a:xfrm>
          <a:prstGeom prst="rect">
            <a:avLst/>
          </a:prstGeom>
        </p:spPr>
        <p:txBody>
          <a:bodyPr anchor="t">
            <a:noAutofit/>
          </a:bodyPr>
          <a:lstStyle>
            <a:lvl1pPr algn="l">
              <a:lnSpc>
                <a:spcPts val="5280"/>
              </a:lnSpc>
              <a:defRPr sz="4400" b="1" i="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Modifiez le titre</a:t>
            </a:r>
            <a:br>
              <a:rPr lang="fr-FR"/>
            </a:br>
            <a:endParaRPr lang="fr-FR"/>
          </a:p>
        </p:txBody>
      </p:sp>
      <p:pic>
        <p:nvPicPr>
          <p:cNvPr id="3" name="Image 2">
            <a:extLst>
              <a:ext uri="{FF2B5EF4-FFF2-40B4-BE49-F238E27FC236}">
                <a16:creationId xmlns:a16="http://schemas.microsoft.com/office/drawing/2014/main" id="{DEE961C7-24BE-82FF-1BF1-474E478FABE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532914" y="0"/>
            <a:ext cx="4659086" cy="6858000"/>
          </a:xfrm>
          <a:prstGeom prst="rect">
            <a:avLst/>
          </a:prstGeom>
        </p:spPr>
      </p:pic>
      <p:pic>
        <p:nvPicPr>
          <p:cNvPr id="4" name="Image 3" descr="Une image contenant texte, Police, logo, Graphique&#10;&#10;Description générée automatiquement">
            <a:extLst>
              <a:ext uri="{FF2B5EF4-FFF2-40B4-BE49-F238E27FC236}">
                <a16:creationId xmlns:a16="http://schemas.microsoft.com/office/drawing/2014/main" id="{F35C9952-0E5C-E659-D7EB-F40D7D4389F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1973" y="5803090"/>
            <a:ext cx="828332" cy="900000"/>
          </a:xfrm>
          <a:prstGeom prst="rect">
            <a:avLst/>
          </a:prstGeom>
        </p:spPr>
      </p:pic>
      <p:sp>
        <p:nvSpPr>
          <p:cNvPr id="5" name="ZoneTexte 4">
            <a:extLst>
              <a:ext uri="{FF2B5EF4-FFF2-40B4-BE49-F238E27FC236}">
                <a16:creationId xmlns:a16="http://schemas.microsoft.com/office/drawing/2014/main" id="{65680488-BABC-AB10-4D1D-81DEFC19E0AB}"/>
              </a:ext>
            </a:extLst>
          </p:cNvPr>
          <p:cNvSpPr txBox="1"/>
          <p:nvPr userDrawn="1"/>
        </p:nvSpPr>
        <p:spPr>
          <a:xfrm>
            <a:off x="11380559" y="6642556"/>
            <a:ext cx="811441" cy="215444"/>
          </a:xfrm>
          <a:prstGeom prst="rect">
            <a:avLst/>
          </a:prstGeom>
          <a:noFill/>
        </p:spPr>
        <p:txBody>
          <a:bodyPr wrap="none" rtlCol="0">
            <a:spAutoFit/>
          </a:bodyPr>
          <a:lstStyle/>
          <a:p>
            <a:pPr algn="l"/>
            <a:r>
              <a:rPr lang="fr-FR" sz="800" dirty="0">
                <a:solidFill>
                  <a:schemeClr val="tx1"/>
                </a:solidFill>
              </a:rPr>
              <a:t>Octobre 2024</a:t>
            </a:r>
          </a:p>
        </p:txBody>
      </p:sp>
    </p:spTree>
    <p:extLst>
      <p:ext uri="{BB962C8B-B14F-4D97-AF65-F5344CB8AC3E}">
        <p14:creationId xmlns:p14="http://schemas.microsoft.com/office/powerpoint/2010/main" val="2665351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Diapositive de fin">
    <p:spTree>
      <p:nvGrpSpPr>
        <p:cNvPr id="1" name=""/>
        <p:cNvGrpSpPr/>
        <p:nvPr/>
      </p:nvGrpSpPr>
      <p:grpSpPr>
        <a:xfrm>
          <a:off x="0" y="0"/>
          <a:ext cx="0" cy="0"/>
          <a:chOff x="0" y="0"/>
          <a:chExt cx="0" cy="0"/>
        </a:xfrm>
      </p:grpSpPr>
      <p:pic>
        <p:nvPicPr>
          <p:cNvPr id="7" name="Image 6" descr="Une image contenant signe, assiette, dessin, alimentation&#10;&#10;Description générée automatiquement">
            <a:extLst>
              <a:ext uri="{FF2B5EF4-FFF2-40B4-BE49-F238E27FC236}">
                <a16:creationId xmlns:a16="http://schemas.microsoft.com/office/drawing/2014/main" id="{BABBEB55-4288-E94C-9BA3-5050FA7C20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48996" y="1781801"/>
            <a:ext cx="2420407" cy="829853"/>
          </a:xfrm>
          <a:prstGeom prst="rect">
            <a:avLst/>
          </a:prstGeom>
        </p:spPr>
      </p:pic>
      <p:pic>
        <p:nvPicPr>
          <p:cNvPr id="3" name="Image 2" descr="Une image contenant extérieur, ciel, homme, personne&#10;&#10;Description générée automatiquement">
            <a:extLst>
              <a:ext uri="{FF2B5EF4-FFF2-40B4-BE49-F238E27FC236}">
                <a16:creationId xmlns:a16="http://schemas.microsoft.com/office/drawing/2014/main" id="{FC5DD9DE-1C4A-9CF2-CAE0-A3EFFDC11C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551746" y="0"/>
            <a:ext cx="4640254" cy="6858000"/>
          </a:xfrm>
          <a:prstGeom prst="rect">
            <a:avLst/>
          </a:prstGeom>
        </p:spPr>
      </p:pic>
      <p:pic>
        <p:nvPicPr>
          <p:cNvPr id="2" name="Picture 2">
            <a:extLst>
              <a:ext uri="{FF2B5EF4-FFF2-40B4-BE49-F238E27FC236}">
                <a16:creationId xmlns:a16="http://schemas.microsoft.com/office/drawing/2014/main" id="{835AE838-A460-7E18-7167-7F5D98B30515}"/>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636551" y="2834640"/>
            <a:ext cx="2245295"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269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Diapositive de fin">
    <p:spTree>
      <p:nvGrpSpPr>
        <p:cNvPr id="1" name=""/>
        <p:cNvGrpSpPr/>
        <p:nvPr/>
      </p:nvGrpSpPr>
      <p:grpSpPr>
        <a:xfrm>
          <a:off x="0" y="0"/>
          <a:ext cx="0" cy="0"/>
          <a:chOff x="0" y="0"/>
          <a:chExt cx="0" cy="0"/>
        </a:xfrm>
      </p:grpSpPr>
      <p:pic>
        <p:nvPicPr>
          <p:cNvPr id="7" name="Image 6" descr="Une image contenant signe, assiette, dessin, alimentation&#10;&#10;Description générée automatiquement">
            <a:extLst>
              <a:ext uri="{FF2B5EF4-FFF2-40B4-BE49-F238E27FC236}">
                <a16:creationId xmlns:a16="http://schemas.microsoft.com/office/drawing/2014/main" id="{BABBEB55-4288-E94C-9BA3-5050FA7C20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48996" y="1781801"/>
            <a:ext cx="2420407" cy="829853"/>
          </a:xfrm>
          <a:prstGeom prst="rect">
            <a:avLst/>
          </a:prstGeom>
        </p:spPr>
      </p:pic>
      <p:pic>
        <p:nvPicPr>
          <p:cNvPr id="3" name="Espace réservé du contenu 4" descr="Une image contenant pierre&#10;&#10;Description générée automatiquement">
            <a:extLst>
              <a:ext uri="{FF2B5EF4-FFF2-40B4-BE49-F238E27FC236}">
                <a16:creationId xmlns:a16="http://schemas.microsoft.com/office/drawing/2014/main" id="{C1282DFD-644B-601F-1A04-ECDFB82F460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551745" y="0"/>
            <a:ext cx="4640255" cy="6858000"/>
          </a:xfrm>
          <a:prstGeom prst="rect">
            <a:avLst/>
          </a:prstGeom>
        </p:spPr>
      </p:pic>
      <p:pic>
        <p:nvPicPr>
          <p:cNvPr id="2" name="Picture 2">
            <a:extLst>
              <a:ext uri="{FF2B5EF4-FFF2-40B4-BE49-F238E27FC236}">
                <a16:creationId xmlns:a16="http://schemas.microsoft.com/office/drawing/2014/main" id="{9B4FAF68-C2B7-89B5-4815-01EFCF734E21}"/>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636551" y="2834640"/>
            <a:ext cx="2245295"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777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Diapositive de fin">
    <p:spTree>
      <p:nvGrpSpPr>
        <p:cNvPr id="1" name=""/>
        <p:cNvGrpSpPr/>
        <p:nvPr/>
      </p:nvGrpSpPr>
      <p:grpSpPr>
        <a:xfrm>
          <a:off x="0" y="0"/>
          <a:ext cx="0" cy="0"/>
          <a:chOff x="0" y="0"/>
          <a:chExt cx="0" cy="0"/>
        </a:xfrm>
      </p:grpSpPr>
      <p:pic>
        <p:nvPicPr>
          <p:cNvPr id="7" name="Image 6" descr="Une image contenant signe, assiette, dessin, alimentation&#10;&#10;Description générée automatiquement">
            <a:extLst>
              <a:ext uri="{FF2B5EF4-FFF2-40B4-BE49-F238E27FC236}">
                <a16:creationId xmlns:a16="http://schemas.microsoft.com/office/drawing/2014/main" id="{BABBEB55-4288-E94C-9BA3-5050FA7C20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48996" y="1781801"/>
            <a:ext cx="2420407" cy="829853"/>
          </a:xfrm>
          <a:prstGeom prst="rect">
            <a:avLst/>
          </a:prstGeom>
        </p:spPr>
      </p:pic>
      <p:pic>
        <p:nvPicPr>
          <p:cNvPr id="5" name="Image 4">
            <a:extLst>
              <a:ext uri="{FF2B5EF4-FFF2-40B4-BE49-F238E27FC236}">
                <a16:creationId xmlns:a16="http://schemas.microsoft.com/office/drawing/2014/main" id="{E2FB99E6-1B1E-491C-AD51-CD67D15C67E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551746" y="0"/>
            <a:ext cx="4640254" cy="6858000"/>
          </a:xfrm>
          <a:prstGeom prst="rect">
            <a:avLst/>
          </a:prstGeom>
        </p:spPr>
      </p:pic>
      <p:pic>
        <p:nvPicPr>
          <p:cNvPr id="1026" name="Picture 2">
            <a:extLst>
              <a:ext uri="{FF2B5EF4-FFF2-40B4-BE49-F238E27FC236}">
                <a16:creationId xmlns:a16="http://schemas.microsoft.com/office/drawing/2014/main" id="{B59D77FE-D3D2-B49C-E1B3-F257913078AC}"/>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636551" y="2834640"/>
            <a:ext cx="2245295"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118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déb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B8577BC-0792-46CD-B381-63BF8ED13DD3}"/>
              </a:ext>
            </a:extLst>
          </p:cNvPr>
          <p:cNvSpPr/>
          <p:nvPr userDrawn="1"/>
        </p:nvSpPr>
        <p:spPr>
          <a:xfrm>
            <a:off x="9161253" y="806336"/>
            <a:ext cx="3027873" cy="5542700"/>
          </a:xfrm>
          <a:prstGeom prst="rect">
            <a:avLst/>
          </a:prstGeom>
          <a:solidFill>
            <a:srgbClr val="E5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
        <p:nvSpPr>
          <p:cNvPr id="10" name="Titre 1">
            <a:extLst>
              <a:ext uri="{FF2B5EF4-FFF2-40B4-BE49-F238E27FC236}">
                <a16:creationId xmlns:a16="http://schemas.microsoft.com/office/drawing/2014/main" id="{B1B16D9A-B142-480E-97AA-93CD52B944CA}"/>
              </a:ext>
              <a:ext uri="{C183D7F6-B498-43B3-948B-1728B52AA6E4}">
                <adec:decorative xmlns:adec="http://schemas.microsoft.com/office/drawing/2017/decorative" val="0"/>
              </a:ext>
            </a:extLst>
          </p:cNvPr>
          <p:cNvSpPr>
            <a:spLocks noGrp="1"/>
          </p:cNvSpPr>
          <p:nvPr>
            <p:ph type="title" hasCustomPrompt="1"/>
          </p:nvPr>
        </p:nvSpPr>
        <p:spPr>
          <a:xfrm>
            <a:off x="381002" y="193844"/>
            <a:ext cx="8678174" cy="595071"/>
          </a:xfrm>
          <a:prstGeom prst="rect">
            <a:avLst/>
          </a:prstGeom>
        </p:spPr>
        <p:txBody>
          <a:bodyPr anchor="ctr">
            <a:noAutofit/>
          </a:bodyPr>
          <a:lstStyle>
            <a:lvl1pPr>
              <a:defRPr sz="3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Modifiez le titre</a:t>
            </a:r>
          </a:p>
        </p:txBody>
      </p:sp>
      <p:sp>
        <p:nvSpPr>
          <p:cNvPr id="11" name="Espace réservé du contenu 2">
            <a:extLst>
              <a:ext uri="{FF2B5EF4-FFF2-40B4-BE49-F238E27FC236}">
                <a16:creationId xmlns:a16="http://schemas.microsoft.com/office/drawing/2014/main" id="{37686C7B-8B48-4E61-90B2-FD777F7C5099}"/>
              </a:ext>
            </a:extLst>
          </p:cNvPr>
          <p:cNvSpPr>
            <a:spLocks noGrp="1"/>
          </p:cNvSpPr>
          <p:nvPr>
            <p:ph idx="12" hasCustomPrompt="1"/>
          </p:nvPr>
        </p:nvSpPr>
        <p:spPr>
          <a:xfrm>
            <a:off x="381002" y="1311202"/>
            <a:ext cx="7305133" cy="4728091"/>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a:latin typeface="Arial" panose="020B0604020202020204" pitchFamily="34" charset="0"/>
                <a:ea typeface="Verdana" panose="020B0604030504040204" pitchFamily="34" charset="0"/>
                <a:cs typeface="Arial" panose="020B0604020202020204" pitchFamily="34" charset="0"/>
              </a:defRPr>
            </a:lvl1pPr>
            <a:lvl2pPr marL="365125" indent="-134938" algn="l">
              <a:lnSpc>
                <a:spcPts val="2400"/>
              </a:lnSpc>
              <a:buClr>
                <a:schemeClr val="accent1"/>
              </a:buClr>
              <a:buFont typeface="Arial" panose="020B0604020202020204" pitchFamily="34" charset="0"/>
              <a:buChar char="•"/>
              <a:tabLst/>
              <a:defRPr sz="2400">
                <a:latin typeface="+mn-lt"/>
                <a:ea typeface="Verdana" panose="020B0604030504040204" pitchFamily="34" charset="0"/>
                <a:cs typeface="Verdana" panose="020B0604030504040204" pitchFamily="34" charset="0"/>
              </a:defRPr>
            </a:lvl2pPr>
            <a:lvl3pPr marL="1142942" indent="-228589">
              <a:lnSpc>
                <a:spcPts val="2400"/>
              </a:lnSpc>
              <a:buClr>
                <a:schemeClr val="accent1"/>
              </a:buClr>
              <a:buFont typeface="Courier New" panose="02070309020205020404" pitchFamily="49" charset="0"/>
              <a:buChar char="o"/>
              <a:defRPr sz="2400">
                <a:latin typeface="+mn-lt"/>
                <a:ea typeface="Verdana" panose="020B0604030504040204" pitchFamily="34" charset="0"/>
                <a:cs typeface="Arial" panose="020B0604020202020204" pitchFamily="34" charset="0"/>
              </a:defRPr>
            </a:lvl3pPr>
            <a:lvl4pPr marL="1600200" indent="-228600">
              <a:lnSpc>
                <a:spcPts val="2400"/>
              </a:lnSpc>
              <a:buClr>
                <a:schemeClr val="accent1"/>
              </a:buClr>
              <a:buFont typeface="Arial" panose="020B0604020202020204" pitchFamily="34" charset="0"/>
              <a:buChar char="•"/>
              <a:defRPr sz="2400">
                <a:latin typeface="+mn-lt"/>
                <a:ea typeface="Verdana" panose="020B0604030504040204" pitchFamily="34" charset="0"/>
                <a:cs typeface="Arial" panose="020B0604020202020204" pitchFamily="34" charset="0"/>
              </a:defRPr>
            </a:lvl4pPr>
            <a:lvl5pPr>
              <a:lnSpc>
                <a:spcPts val="2400"/>
              </a:lnSpc>
              <a:buClr>
                <a:schemeClr val="accent1"/>
              </a:buClr>
              <a:defRPr sz="2400">
                <a:latin typeface="+mn-lt"/>
                <a:ea typeface="Verdana" panose="020B0604030504040204" pitchFamily="34" charset="0"/>
                <a:cs typeface="Arial" panose="020B0604020202020204" pitchFamily="34" charset="0"/>
              </a:defRPr>
            </a:lvl5pPr>
            <a:lvl6pPr marL="2286000" indent="0">
              <a:lnSpc>
                <a:spcPts val="2400"/>
              </a:lnSpc>
              <a:buClr>
                <a:schemeClr val="accent1"/>
              </a:buClr>
              <a:buNone/>
              <a:defRPr sz="1100">
                <a:latin typeface="+mj-lt"/>
                <a:ea typeface="Verdana" panose="020B0604030504040204" pitchFamily="34" charset="0"/>
              </a:defRPr>
            </a:lvl6pPr>
          </a:lstStyle>
          <a:p>
            <a:r>
              <a:rPr lang="fr-FR" dirty="0"/>
              <a:t>Modifiez le contenu</a:t>
            </a:r>
          </a:p>
          <a:p>
            <a:r>
              <a:rPr lang="fr-FR" dirty="0"/>
              <a:t>Modifiez le contenu</a:t>
            </a:r>
          </a:p>
          <a:p>
            <a:pPr lvl="1"/>
            <a:r>
              <a:rPr lang="fr-FR" dirty="0"/>
              <a:t>Modifiez le contenu</a:t>
            </a:r>
          </a:p>
          <a:p>
            <a:pPr lvl="2"/>
            <a:r>
              <a:rPr lang="fr-FR" dirty="0"/>
              <a:t>Modifiez le contenu</a:t>
            </a:r>
          </a:p>
          <a:p>
            <a:pPr lvl="3"/>
            <a:r>
              <a:rPr lang="fr-FR" dirty="0">
                <a:latin typeface="+mn-lt"/>
              </a:rPr>
              <a:t>Modifiez le contenu</a:t>
            </a:r>
          </a:p>
          <a:p>
            <a:pPr lvl="4"/>
            <a:r>
              <a:rPr lang="fr-FR" dirty="0"/>
              <a:t>Modifiez le contenu </a:t>
            </a:r>
          </a:p>
          <a:p>
            <a:pPr lvl="5"/>
            <a:endParaRPr lang="fr-FR" dirty="0"/>
          </a:p>
          <a:p>
            <a:pPr lvl="5"/>
            <a:endParaRPr lang="fr-FR" dirty="0"/>
          </a:p>
          <a:p>
            <a:pPr lvl="5"/>
            <a:endParaRPr lang="fr-FR" dirty="0"/>
          </a:p>
          <a:p>
            <a:pPr lvl="2"/>
            <a:endParaRPr lang="fr-FR" dirty="0"/>
          </a:p>
          <a:p>
            <a:pPr lvl="1"/>
            <a:endParaRPr lang="fr-FR" dirty="0"/>
          </a:p>
        </p:txBody>
      </p:sp>
    </p:spTree>
    <p:extLst>
      <p:ext uri="{BB962C8B-B14F-4D97-AF65-F5344CB8AC3E}">
        <p14:creationId xmlns:p14="http://schemas.microsoft.com/office/powerpoint/2010/main" val="4020033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intertitr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96C304A-08CC-4541-8AAC-9DC6D2E7F00D}"/>
              </a:ext>
            </a:extLst>
          </p:cNvPr>
          <p:cNvSpPr/>
          <p:nvPr userDrawn="1"/>
        </p:nvSpPr>
        <p:spPr>
          <a:xfrm>
            <a:off x="-1" y="0"/>
            <a:ext cx="12191999" cy="6349036"/>
          </a:xfrm>
          <a:prstGeom prst="rect">
            <a:avLst/>
          </a:prstGeom>
          <a:solidFill>
            <a:srgbClr val="E53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
        <p:nvSpPr>
          <p:cNvPr id="4" name="Titre 1">
            <a:extLst>
              <a:ext uri="{FF2B5EF4-FFF2-40B4-BE49-F238E27FC236}">
                <a16:creationId xmlns:a16="http://schemas.microsoft.com/office/drawing/2014/main" id="{18D88515-614E-1847-A53F-2D1678945F0B}"/>
              </a:ext>
            </a:extLst>
          </p:cNvPr>
          <p:cNvSpPr>
            <a:spLocks noGrp="1"/>
          </p:cNvSpPr>
          <p:nvPr>
            <p:ph type="title" hasCustomPrompt="1"/>
          </p:nvPr>
        </p:nvSpPr>
        <p:spPr>
          <a:xfrm>
            <a:off x="3223404" y="2856425"/>
            <a:ext cx="5745192" cy="581853"/>
          </a:xfrm>
          <a:prstGeom prst="rect">
            <a:avLst/>
          </a:prstGeom>
        </p:spPr>
        <p:txBody>
          <a:bodyPr anchor="ctr">
            <a:noAutofit/>
          </a:bodyPr>
          <a:lstStyle>
            <a:lvl1pPr algn="ctr">
              <a:lnSpc>
                <a:spcPts val="5280"/>
              </a:lnSpc>
              <a:defRPr sz="4400" b="1" i="0">
                <a:solidFill>
                  <a:schemeClr val="bg1"/>
                </a:solidFill>
                <a:latin typeface="Arial" panose="020B0604020202020204" pitchFamily="34" charset="0"/>
                <a:ea typeface="Verdana" panose="020B0604030504040204" pitchFamily="34" charset="0"/>
                <a:cs typeface="Arial" panose="020B0604020202020204" pitchFamily="34" charset="0"/>
              </a:defRPr>
            </a:lvl1pPr>
          </a:lstStyle>
          <a:p>
            <a:r>
              <a:rPr lang="fr-FR"/>
              <a:t>Intertitre</a:t>
            </a:r>
          </a:p>
        </p:txBody>
      </p:sp>
    </p:spTree>
    <p:extLst>
      <p:ext uri="{BB962C8B-B14F-4D97-AF65-F5344CB8AC3E}">
        <p14:creationId xmlns:p14="http://schemas.microsoft.com/office/powerpoint/2010/main" val="349591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e de contenu 2/3">
    <p:spTree>
      <p:nvGrpSpPr>
        <p:cNvPr id="1" name=""/>
        <p:cNvGrpSpPr/>
        <p:nvPr/>
      </p:nvGrpSpPr>
      <p:grpSpPr>
        <a:xfrm>
          <a:off x="0" y="0"/>
          <a:ext cx="0" cy="0"/>
          <a:chOff x="0" y="0"/>
          <a:chExt cx="0" cy="0"/>
        </a:xfrm>
      </p:grpSpPr>
      <p:sp>
        <p:nvSpPr>
          <p:cNvPr id="13" name="Titre 1">
            <a:extLst>
              <a:ext uri="{FF2B5EF4-FFF2-40B4-BE49-F238E27FC236}">
                <a16:creationId xmlns:a16="http://schemas.microsoft.com/office/drawing/2014/main" id="{7E777534-8EBD-4668-97F2-39AEDD8E5B52}"/>
              </a:ext>
            </a:extLst>
          </p:cNvPr>
          <p:cNvSpPr txBox="1">
            <a:spLocks/>
          </p:cNvSpPr>
          <p:nvPr userDrawn="1"/>
        </p:nvSpPr>
        <p:spPr>
          <a:xfrm>
            <a:off x="1268762" y="3649307"/>
            <a:ext cx="2678183" cy="388810"/>
          </a:xfrm>
          <a:prstGeom prst="rect">
            <a:avLst/>
          </a:prstGeom>
        </p:spPr>
        <p:txBody>
          <a:bodyPr anchor="t">
            <a:noAutofit/>
          </a:bodyPr>
          <a:lstStyle>
            <a:lvl1pPr algn="l" defTabSz="914354" rtl="0" eaLnBrk="1" latinLnBrk="0" hangingPunct="1">
              <a:lnSpc>
                <a:spcPct val="90000"/>
              </a:lnSpc>
              <a:spcBef>
                <a:spcPct val="0"/>
              </a:spcBef>
              <a:buNone/>
              <a:defRPr sz="3000" b="0" i="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endParaRPr lang="fr-FR" sz="1200">
              <a:solidFill>
                <a:schemeClr val="tx1"/>
              </a:solidFill>
            </a:endParaRPr>
          </a:p>
        </p:txBody>
      </p:sp>
      <p:sp>
        <p:nvSpPr>
          <p:cNvPr id="7" name="Rectangle 6">
            <a:extLst>
              <a:ext uri="{FF2B5EF4-FFF2-40B4-BE49-F238E27FC236}">
                <a16:creationId xmlns:a16="http://schemas.microsoft.com/office/drawing/2014/main" id="{C3F9D6B6-1166-4E75-BF50-814A3CA54460}"/>
              </a:ext>
            </a:extLst>
          </p:cNvPr>
          <p:cNvSpPr/>
          <p:nvPr userDrawn="1"/>
        </p:nvSpPr>
        <p:spPr>
          <a:xfrm>
            <a:off x="7850777" y="961848"/>
            <a:ext cx="4346976" cy="5202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
        <p:nvSpPr>
          <p:cNvPr id="15" name="Titre 1">
            <a:extLst>
              <a:ext uri="{FF2B5EF4-FFF2-40B4-BE49-F238E27FC236}">
                <a16:creationId xmlns:a16="http://schemas.microsoft.com/office/drawing/2014/main" id="{51028A9E-31A1-4027-801A-AE9AEBF69DA1}"/>
              </a:ext>
              <a:ext uri="{C183D7F6-B498-43B3-948B-1728B52AA6E4}">
                <adec:decorative xmlns:adec="http://schemas.microsoft.com/office/drawing/2017/decorative" val="0"/>
              </a:ext>
            </a:extLst>
          </p:cNvPr>
          <p:cNvSpPr>
            <a:spLocks noGrp="1"/>
          </p:cNvSpPr>
          <p:nvPr>
            <p:ph type="title" hasCustomPrompt="1"/>
          </p:nvPr>
        </p:nvSpPr>
        <p:spPr>
          <a:xfrm>
            <a:off x="381002" y="193844"/>
            <a:ext cx="8678174" cy="595071"/>
          </a:xfrm>
          <a:prstGeom prst="rect">
            <a:avLst/>
          </a:prstGeom>
        </p:spPr>
        <p:txBody>
          <a:bodyPr anchor="ctr">
            <a:noAutofit/>
          </a:bodyPr>
          <a:lstStyle>
            <a:lvl1pPr>
              <a:defRPr sz="3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Titre</a:t>
            </a:r>
          </a:p>
        </p:txBody>
      </p:sp>
      <p:sp>
        <p:nvSpPr>
          <p:cNvPr id="21" name="Espace réservé du contenu 2">
            <a:extLst>
              <a:ext uri="{FF2B5EF4-FFF2-40B4-BE49-F238E27FC236}">
                <a16:creationId xmlns:a16="http://schemas.microsoft.com/office/drawing/2014/main" id="{D76DB4BF-E120-4136-AF4C-40DB225E48F4}"/>
              </a:ext>
            </a:extLst>
          </p:cNvPr>
          <p:cNvSpPr>
            <a:spLocks noGrp="1"/>
          </p:cNvSpPr>
          <p:nvPr>
            <p:ph idx="12" hasCustomPrompt="1"/>
          </p:nvPr>
        </p:nvSpPr>
        <p:spPr>
          <a:xfrm>
            <a:off x="381002" y="1311202"/>
            <a:ext cx="7305133" cy="4728091"/>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a:latin typeface="Arial" panose="020B0604020202020204" pitchFamily="34" charset="0"/>
                <a:ea typeface="Verdana" panose="020B0604030504040204" pitchFamily="34" charset="0"/>
                <a:cs typeface="Arial" panose="020B0604020202020204" pitchFamily="34" charset="0"/>
              </a:defRPr>
            </a:lvl1pPr>
            <a:lvl2pPr marL="365125" indent="-134938" algn="l">
              <a:lnSpc>
                <a:spcPts val="2400"/>
              </a:lnSpc>
              <a:buClr>
                <a:schemeClr val="accent1"/>
              </a:buClr>
              <a:buFont typeface="Arial" panose="020B0604020202020204" pitchFamily="34" charset="0"/>
              <a:buChar char="•"/>
              <a:tabLst/>
              <a:defRPr sz="2400">
                <a:latin typeface="+mn-lt"/>
                <a:ea typeface="Verdana" panose="020B0604030504040204" pitchFamily="34" charset="0"/>
                <a:cs typeface="Verdana" panose="020B0604030504040204" pitchFamily="34" charset="0"/>
              </a:defRPr>
            </a:lvl2pPr>
            <a:lvl3pPr marL="1142942" indent="-228589">
              <a:lnSpc>
                <a:spcPts val="2400"/>
              </a:lnSpc>
              <a:buClr>
                <a:schemeClr val="accent1"/>
              </a:buClr>
              <a:buFont typeface="Courier New" panose="02070309020205020404" pitchFamily="49" charset="0"/>
              <a:buChar char="o"/>
              <a:defRPr sz="2400">
                <a:latin typeface="+mn-lt"/>
                <a:ea typeface="Verdana" panose="020B0604030504040204" pitchFamily="34" charset="0"/>
                <a:cs typeface="Arial" panose="020B0604020202020204" pitchFamily="34" charset="0"/>
              </a:defRPr>
            </a:lvl3pPr>
            <a:lvl4pPr marL="1600200" indent="-228600">
              <a:lnSpc>
                <a:spcPts val="2400"/>
              </a:lnSpc>
              <a:buClr>
                <a:schemeClr val="accent1"/>
              </a:buClr>
              <a:buFont typeface="Arial" panose="020B0604020202020204" pitchFamily="34" charset="0"/>
              <a:buChar char="•"/>
              <a:defRPr sz="2400">
                <a:latin typeface="+mn-lt"/>
                <a:ea typeface="Verdana" panose="020B0604030504040204" pitchFamily="34" charset="0"/>
                <a:cs typeface="Arial" panose="020B0604020202020204" pitchFamily="34" charset="0"/>
              </a:defRPr>
            </a:lvl4pPr>
            <a:lvl5pPr>
              <a:lnSpc>
                <a:spcPts val="2400"/>
              </a:lnSpc>
              <a:buClr>
                <a:schemeClr val="accent1"/>
              </a:buClr>
              <a:defRPr sz="2400">
                <a:latin typeface="+mn-lt"/>
                <a:ea typeface="Verdana" panose="020B0604030504040204" pitchFamily="34" charset="0"/>
                <a:cs typeface="Arial" panose="020B0604020202020204" pitchFamily="34" charset="0"/>
              </a:defRPr>
            </a:lvl5pPr>
            <a:lvl6pPr marL="2286000" indent="0">
              <a:lnSpc>
                <a:spcPts val="2400"/>
              </a:lnSpc>
              <a:buClr>
                <a:schemeClr val="accent1"/>
              </a:buClr>
              <a:buNone/>
              <a:defRPr sz="1100">
                <a:latin typeface="+mj-lt"/>
                <a:ea typeface="Verdana" panose="020B0604030504040204" pitchFamily="34" charset="0"/>
              </a:defRPr>
            </a:lvl6pPr>
          </a:lstStyle>
          <a:p>
            <a:r>
              <a:rPr lang="fr-FR" dirty="0"/>
              <a:t>Modifiez le contenu</a:t>
            </a:r>
          </a:p>
          <a:p>
            <a:r>
              <a:rPr lang="fr-FR" dirty="0"/>
              <a:t>Modifiez le contenu</a:t>
            </a:r>
          </a:p>
          <a:p>
            <a:pPr lvl="1"/>
            <a:r>
              <a:rPr lang="fr-FR" dirty="0"/>
              <a:t>Modifiez le contenu</a:t>
            </a:r>
          </a:p>
          <a:p>
            <a:pPr lvl="2"/>
            <a:r>
              <a:rPr lang="fr-FR" dirty="0"/>
              <a:t>Modifiez le contenu</a:t>
            </a:r>
          </a:p>
          <a:p>
            <a:pPr lvl="3"/>
            <a:r>
              <a:rPr lang="fr-FR" dirty="0">
                <a:latin typeface="+mn-lt"/>
              </a:rPr>
              <a:t>Modifiez le contenu</a:t>
            </a:r>
          </a:p>
          <a:p>
            <a:pPr lvl="4"/>
            <a:r>
              <a:rPr lang="fr-FR" dirty="0"/>
              <a:t>Modifiez le contenu </a:t>
            </a:r>
          </a:p>
          <a:p>
            <a:pPr lvl="5"/>
            <a:endParaRPr lang="fr-FR" dirty="0"/>
          </a:p>
          <a:p>
            <a:pPr lvl="5"/>
            <a:endParaRPr lang="fr-FR" dirty="0"/>
          </a:p>
          <a:p>
            <a:pPr lvl="5"/>
            <a:endParaRPr lang="fr-FR" dirty="0"/>
          </a:p>
          <a:p>
            <a:pPr lvl="2"/>
            <a:endParaRPr lang="fr-FR" dirty="0"/>
          </a:p>
          <a:p>
            <a:pPr lvl="1"/>
            <a:endParaRPr lang="fr-FR" dirty="0"/>
          </a:p>
        </p:txBody>
      </p:sp>
      <p:sp>
        <p:nvSpPr>
          <p:cNvPr id="9" name="Espace réservé du contenu 2">
            <a:extLst>
              <a:ext uri="{FF2B5EF4-FFF2-40B4-BE49-F238E27FC236}">
                <a16:creationId xmlns:a16="http://schemas.microsoft.com/office/drawing/2014/main" id="{3F4DE45E-6E31-4CA7-90DB-B7611E32E6FF}"/>
              </a:ext>
            </a:extLst>
          </p:cNvPr>
          <p:cNvSpPr>
            <a:spLocks noGrp="1"/>
          </p:cNvSpPr>
          <p:nvPr>
            <p:ph idx="16" hasCustomPrompt="1"/>
          </p:nvPr>
        </p:nvSpPr>
        <p:spPr>
          <a:xfrm>
            <a:off x="8002229" y="1311202"/>
            <a:ext cx="3802487" cy="4728091"/>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a:latin typeface="Arial" panose="020B0604020202020204" pitchFamily="34" charset="0"/>
                <a:ea typeface="Verdana" panose="020B0604030504040204" pitchFamily="34" charset="0"/>
                <a:cs typeface="Arial" panose="020B0604020202020204" pitchFamily="34" charset="0"/>
              </a:defRPr>
            </a:lvl1pPr>
            <a:lvl2pPr marL="365125" indent="-134938" algn="l">
              <a:lnSpc>
                <a:spcPts val="2400"/>
              </a:lnSpc>
              <a:buClr>
                <a:schemeClr val="accent1"/>
              </a:buClr>
              <a:buFont typeface="Arial" panose="020B0604020202020204" pitchFamily="34" charset="0"/>
              <a:buChar char="•"/>
              <a:tabLst/>
              <a:defRPr sz="2400">
                <a:latin typeface="+mn-lt"/>
                <a:ea typeface="Verdana" panose="020B0604030504040204" pitchFamily="34" charset="0"/>
                <a:cs typeface="Verdana" panose="020B0604030504040204" pitchFamily="34" charset="0"/>
              </a:defRPr>
            </a:lvl2pPr>
            <a:lvl3pPr marL="1142942" indent="-228589">
              <a:lnSpc>
                <a:spcPts val="2400"/>
              </a:lnSpc>
              <a:buClr>
                <a:schemeClr val="accent1"/>
              </a:buClr>
              <a:buFont typeface="Courier New" panose="02070309020205020404" pitchFamily="49" charset="0"/>
              <a:buChar char="o"/>
              <a:defRPr sz="2400">
                <a:latin typeface="+mn-lt"/>
                <a:ea typeface="Verdana" panose="020B0604030504040204" pitchFamily="34" charset="0"/>
                <a:cs typeface="Arial" panose="020B0604020202020204" pitchFamily="34" charset="0"/>
              </a:defRPr>
            </a:lvl3pPr>
            <a:lvl4pPr marL="1600200" indent="-228600">
              <a:lnSpc>
                <a:spcPts val="2400"/>
              </a:lnSpc>
              <a:buClr>
                <a:schemeClr val="accent1"/>
              </a:buClr>
              <a:buFont typeface="Arial" panose="020B0604020202020204" pitchFamily="34" charset="0"/>
              <a:buChar char="•"/>
              <a:defRPr sz="2400">
                <a:latin typeface="+mn-lt"/>
                <a:ea typeface="Verdana" panose="020B0604030504040204" pitchFamily="34" charset="0"/>
                <a:cs typeface="Arial" panose="020B0604020202020204" pitchFamily="34" charset="0"/>
              </a:defRPr>
            </a:lvl4pPr>
            <a:lvl5pPr>
              <a:lnSpc>
                <a:spcPts val="2400"/>
              </a:lnSpc>
              <a:buClr>
                <a:schemeClr val="accent1"/>
              </a:buClr>
              <a:defRPr sz="2400">
                <a:latin typeface="+mn-lt"/>
                <a:ea typeface="Verdana" panose="020B0604030504040204" pitchFamily="34" charset="0"/>
                <a:cs typeface="Arial" panose="020B0604020202020204" pitchFamily="34" charset="0"/>
              </a:defRPr>
            </a:lvl5pPr>
            <a:lvl6pPr marL="2286000" indent="0">
              <a:lnSpc>
                <a:spcPts val="2400"/>
              </a:lnSpc>
              <a:buClr>
                <a:schemeClr val="accent1"/>
              </a:buClr>
              <a:buNone/>
              <a:defRPr sz="1100">
                <a:latin typeface="+mj-lt"/>
                <a:ea typeface="Verdana" panose="020B0604030504040204" pitchFamily="34" charset="0"/>
              </a:defRPr>
            </a:lvl6pPr>
          </a:lstStyle>
          <a:p>
            <a:r>
              <a:rPr lang="fr-FR" dirty="0"/>
              <a:t>Modifiez le contenu</a:t>
            </a:r>
          </a:p>
          <a:p>
            <a:r>
              <a:rPr lang="fr-FR" dirty="0"/>
              <a:t>Modifiez le contenu</a:t>
            </a:r>
          </a:p>
          <a:p>
            <a:pPr lvl="1"/>
            <a:r>
              <a:rPr lang="fr-FR" dirty="0"/>
              <a:t>Modifiez le contenu</a:t>
            </a:r>
          </a:p>
          <a:p>
            <a:pPr lvl="2"/>
            <a:r>
              <a:rPr lang="fr-FR" dirty="0"/>
              <a:t>Modifiez le contenu</a:t>
            </a:r>
          </a:p>
          <a:p>
            <a:pPr lvl="3"/>
            <a:r>
              <a:rPr lang="fr-FR" dirty="0">
                <a:latin typeface="+mn-lt"/>
              </a:rPr>
              <a:t>Modifiez le contenu</a:t>
            </a:r>
          </a:p>
          <a:p>
            <a:pPr lvl="4"/>
            <a:r>
              <a:rPr lang="fr-FR" dirty="0"/>
              <a:t>Modifiez le contenu </a:t>
            </a:r>
          </a:p>
        </p:txBody>
      </p:sp>
    </p:spTree>
    <p:extLst>
      <p:ext uri="{BB962C8B-B14F-4D97-AF65-F5344CB8AC3E}">
        <p14:creationId xmlns:p14="http://schemas.microsoft.com/office/powerpoint/2010/main" val="330071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positive de contenu 2/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F1D65DC-1E30-415C-A99A-D3DB38A13C53}"/>
              </a:ext>
            </a:extLst>
          </p:cNvPr>
          <p:cNvSpPr/>
          <p:nvPr userDrawn="1"/>
        </p:nvSpPr>
        <p:spPr>
          <a:xfrm>
            <a:off x="6096000" y="961848"/>
            <a:ext cx="6098400" cy="5202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
        <p:nvSpPr>
          <p:cNvPr id="13" name="Titre 1">
            <a:extLst>
              <a:ext uri="{FF2B5EF4-FFF2-40B4-BE49-F238E27FC236}">
                <a16:creationId xmlns:a16="http://schemas.microsoft.com/office/drawing/2014/main" id="{7E777534-8EBD-4668-97F2-39AEDD8E5B52}"/>
              </a:ext>
            </a:extLst>
          </p:cNvPr>
          <p:cNvSpPr txBox="1">
            <a:spLocks/>
          </p:cNvSpPr>
          <p:nvPr userDrawn="1"/>
        </p:nvSpPr>
        <p:spPr>
          <a:xfrm>
            <a:off x="1268762" y="3649307"/>
            <a:ext cx="2678183" cy="388810"/>
          </a:xfrm>
          <a:prstGeom prst="rect">
            <a:avLst/>
          </a:prstGeom>
        </p:spPr>
        <p:txBody>
          <a:bodyPr anchor="t">
            <a:noAutofit/>
          </a:bodyPr>
          <a:lstStyle>
            <a:lvl1pPr algn="l" defTabSz="914354" rtl="0" eaLnBrk="1" latinLnBrk="0" hangingPunct="1">
              <a:lnSpc>
                <a:spcPct val="90000"/>
              </a:lnSpc>
              <a:spcBef>
                <a:spcPct val="0"/>
              </a:spcBef>
              <a:buNone/>
              <a:defRPr sz="3000" b="0" i="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endParaRPr lang="fr-FR" sz="1200">
              <a:solidFill>
                <a:schemeClr val="tx1"/>
              </a:solidFill>
            </a:endParaRPr>
          </a:p>
        </p:txBody>
      </p:sp>
      <p:sp>
        <p:nvSpPr>
          <p:cNvPr id="19" name="Titre 1">
            <a:extLst>
              <a:ext uri="{FF2B5EF4-FFF2-40B4-BE49-F238E27FC236}">
                <a16:creationId xmlns:a16="http://schemas.microsoft.com/office/drawing/2014/main" id="{C082322F-23EF-4F3E-912B-D51CA9929CCB}"/>
              </a:ext>
              <a:ext uri="{C183D7F6-B498-43B3-948B-1728B52AA6E4}">
                <adec:decorative xmlns:adec="http://schemas.microsoft.com/office/drawing/2017/decorative" val="0"/>
              </a:ext>
            </a:extLst>
          </p:cNvPr>
          <p:cNvSpPr>
            <a:spLocks noGrp="1"/>
          </p:cNvSpPr>
          <p:nvPr>
            <p:ph type="title" hasCustomPrompt="1"/>
          </p:nvPr>
        </p:nvSpPr>
        <p:spPr>
          <a:xfrm>
            <a:off x="381002" y="193844"/>
            <a:ext cx="8678174" cy="595071"/>
          </a:xfrm>
          <a:prstGeom prst="rect">
            <a:avLst/>
          </a:prstGeom>
        </p:spPr>
        <p:txBody>
          <a:bodyPr anchor="ctr">
            <a:noAutofit/>
          </a:bodyPr>
          <a:lstStyle>
            <a:lvl1pPr>
              <a:defRPr sz="3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Titre</a:t>
            </a:r>
          </a:p>
        </p:txBody>
      </p:sp>
      <p:sp>
        <p:nvSpPr>
          <p:cNvPr id="10" name="Espace réservé du contenu 2">
            <a:extLst>
              <a:ext uri="{FF2B5EF4-FFF2-40B4-BE49-F238E27FC236}">
                <a16:creationId xmlns:a16="http://schemas.microsoft.com/office/drawing/2014/main" id="{5B659242-2F71-440C-99D6-BD337ABF008B}"/>
              </a:ext>
            </a:extLst>
          </p:cNvPr>
          <p:cNvSpPr>
            <a:spLocks noGrp="1"/>
          </p:cNvSpPr>
          <p:nvPr>
            <p:ph idx="15" hasCustomPrompt="1"/>
          </p:nvPr>
        </p:nvSpPr>
        <p:spPr>
          <a:xfrm>
            <a:off x="381002" y="1311202"/>
            <a:ext cx="5536719" cy="4749356"/>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a:latin typeface="Arial" panose="020B0604020202020204" pitchFamily="34" charset="0"/>
                <a:ea typeface="Verdana" panose="020B0604030504040204" pitchFamily="34" charset="0"/>
                <a:cs typeface="Arial" panose="020B0604020202020204" pitchFamily="34" charset="0"/>
              </a:defRPr>
            </a:lvl1pPr>
            <a:lvl2pPr marL="365125" indent="-134938" algn="l">
              <a:lnSpc>
                <a:spcPts val="2400"/>
              </a:lnSpc>
              <a:buClr>
                <a:schemeClr val="accent1"/>
              </a:buClr>
              <a:buFont typeface="Arial" panose="020B0604020202020204" pitchFamily="34" charset="0"/>
              <a:buChar char="•"/>
              <a:tabLst/>
              <a:defRPr sz="2400">
                <a:latin typeface="+mn-lt"/>
                <a:ea typeface="Verdana" panose="020B0604030504040204" pitchFamily="34" charset="0"/>
                <a:cs typeface="Verdana" panose="020B0604030504040204" pitchFamily="34" charset="0"/>
              </a:defRPr>
            </a:lvl2pPr>
            <a:lvl3pPr marL="1142942" indent="-228589">
              <a:lnSpc>
                <a:spcPts val="2400"/>
              </a:lnSpc>
              <a:buClr>
                <a:schemeClr val="accent1"/>
              </a:buClr>
              <a:buFont typeface="Courier New" panose="02070309020205020404" pitchFamily="49" charset="0"/>
              <a:buChar char="o"/>
              <a:defRPr sz="2400">
                <a:latin typeface="+mn-lt"/>
                <a:ea typeface="Verdana" panose="020B0604030504040204" pitchFamily="34" charset="0"/>
                <a:cs typeface="Arial" panose="020B0604020202020204" pitchFamily="34" charset="0"/>
              </a:defRPr>
            </a:lvl3pPr>
            <a:lvl4pPr marL="1600200" indent="-228600">
              <a:lnSpc>
                <a:spcPts val="2400"/>
              </a:lnSpc>
              <a:buClr>
                <a:schemeClr val="accent1"/>
              </a:buClr>
              <a:buFont typeface="Arial" panose="020B0604020202020204" pitchFamily="34" charset="0"/>
              <a:buChar char="•"/>
              <a:defRPr sz="2400">
                <a:latin typeface="+mn-lt"/>
                <a:ea typeface="Verdana" panose="020B0604030504040204" pitchFamily="34" charset="0"/>
                <a:cs typeface="Arial" panose="020B0604020202020204" pitchFamily="34" charset="0"/>
              </a:defRPr>
            </a:lvl4pPr>
            <a:lvl5pPr>
              <a:lnSpc>
                <a:spcPts val="2400"/>
              </a:lnSpc>
              <a:buClr>
                <a:schemeClr val="accent1"/>
              </a:buClr>
              <a:defRPr sz="2400">
                <a:latin typeface="+mn-lt"/>
                <a:ea typeface="Verdana" panose="020B0604030504040204" pitchFamily="34" charset="0"/>
                <a:cs typeface="Arial" panose="020B0604020202020204" pitchFamily="34" charset="0"/>
              </a:defRPr>
            </a:lvl5pPr>
            <a:lvl6pPr marL="2286000" indent="0">
              <a:lnSpc>
                <a:spcPts val="2400"/>
              </a:lnSpc>
              <a:buClr>
                <a:schemeClr val="accent1"/>
              </a:buClr>
              <a:buNone/>
              <a:defRPr sz="1100">
                <a:latin typeface="+mj-lt"/>
                <a:ea typeface="Verdana" panose="020B0604030504040204" pitchFamily="34" charset="0"/>
              </a:defRPr>
            </a:lvl6pPr>
          </a:lstStyle>
          <a:p>
            <a:r>
              <a:rPr lang="fr-FR" dirty="0"/>
              <a:t>Modifiez le contenu</a:t>
            </a:r>
          </a:p>
          <a:p>
            <a:r>
              <a:rPr lang="fr-FR" dirty="0"/>
              <a:t>Modifiez le contenu</a:t>
            </a:r>
          </a:p>
          <a:p>
            <a:pPr lvl="1"/>
            <a:r>
              <a:rPr lang="fr-FR" dirty="0"/>
              <a:t>Modifiez le contenu</a:t>
            </a:r>
          </a:p>
          <a:p>
            <a:pPr lvl="2"/>
            <a:r>
              <a:rPr lang="fr-FR" dirty="0"/>
              <a:t>Modifiez le contenu</a:t>
            </a:r>
          </a:p>
          <a:p>
            <a:pPr lvl="3"/>
            <a:r>
              <a:rPr lang="fr-FR" dirty="0">
                <a:latin typeface="+mn-lt"/>
              </a:rPr>
              <a:t>Modifiez le contenu</a:t>
            </a:r>
          </a:p>
          <a:p>
            <a:pPr lvl="4"/>
            <a:r>
              <a:rPr lang="fr-FR" dirty="0"/>
              <a:t>Modifiez le contenu </a:t>
            </a:r>
          </a:p>
        </p:txBody>
      </p:sp>
      <p:sp>
        <p:nvSpPr>
          <p:cNvPr id="12" name="Espace réservé du contenu 2">
            <a:extLst>
              <a:ext uri="{FF2B5EF4-FFF2-40B4-BE49-F238E27FC236}">
                <a16:creationId xmlns:a16="http://schemas.microsoft.com/office/drawing/2014/main" id="{DBFD5921-6F68-4CD6-BD49-6ECCE201122F}"/>
              </a:ext>
            </a:extLst>
          </p:cNvPr>
          <p:cNvSpPr>
            <a:spLocks noGrp="1"/>
          </p:cNvSpPr>
          <p:nvPr>
            <p:ph idx="16" hasCustomPrompt="1"/>
          </p:nvPr>
        </p:nvSpPr>
        <p:spPr>
          <a:xfrm>
            <a:off x="6393613" y="1311202"/>
            <a:ext cx="5536719" cy="4749356"/>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a:latin typeface="Arial" panose="020B0604020202020204" pitchFamily="34" charset="0"/>
                <a:ea typeface="Verdana" panose="020B0604030504040204" pitchFamily="34" charset="0"/>
                <a:cs typeface="Arial" panose="020B0604020202020204" pitchFamily="34" charset="0"/>
              </a:defRPr>
            </a:lvl1pPr>
            <a:lvl2pPr marL="365125" indent="-134938" algn="l">
              <a:lnSpc>
                <a:spcPts val="2400"/>
              </a:lnSpc>
              <a:buClr>
                <a:schemeClr val="accent1"/>
              </a:buClr>
              <a:buFont typeface="Arial" panose="020B0604020202020204" pitchFamily="34" charset="0"/>
              <a:buChar char="•"/>
              <a:tabLst/>
              <a:defRPr sz="2400">
                <a:latin typeface="+mn-lt"/>
                <a:ea typeface="Verdana" panose="020B0604030504040204" pitchFamily="34" charset="0"/>
                <a:cs typeface="Verdana" panose="020B0604030504040204" pitchFamily="34" charset="0"/>
              </a:defRPr>
            </a:lvl2pPr>
            <a:lvl3pPr marL="1142942" indent="-228589">
              <a:lnSpc>
                <a:spcPts val="2400"/>
              </a:lnSpc>
              <a:buClr>
                <a:schemeClr val="accent1"/>
              </a:buClr>
              <a:buFont typeface="Courier New" panose="02070309020205020404" pitchFamily="49" charset="0"/>
              <a:buChar char="o"/>
              <a:defRPr sz="2400">
                <a:latin typeface="+mn-lt"/>
                <a:ea typeface="Verdana" panose="020B0604030504040204" pitchFamily="34" charset="0"/>
                <a:cs typeface="Arial" panose="020B0604020202020204" pitchFamily="34" charset="0"/>
              </a:defRPr>
            </a:lvl3pPr>
            <a:lvl4pPr marL="1600200" indent="-228600">
              <a:lnSpc>
                <a:spcPts val="2400"/>
              </a:lnSpc>
              <a:buClr>
                <a:schemeClr val="accent1"/>
              </a:buClr>
              <a:buFont typeface="Arial" panose="020B0604020202020204" pitchFamily="34" charset="0"/>
              <a:buChar char="•"/>
              <a:defRPr sz="2400">
                <a:latin typeface="+mn-lt"/>
                <a:ea typeface="Verdana" panose="020B0604030504040204" pitchFamily="34" charset="0"/>
                <a:cs typeface="Arial" panose="020B0604020202020204" pitchFamily="34" charset="0"/>
              </a:defRPr>
            </a:lvl4pPr>
            <a:lvl5pPr>
              <a:lnSpc>
                <a:spcPts val="2400"/>
              </a:lnSpc>
              <a:buClr>
                <a:schemeClr val="accent1"/>
              </a:buClr>
              <a:defRPr sz="2400">
                <a:latin typeface="+mn-lt"/>
                <a:ea typeface="Verdana" panose="020B0604030504040204" pitchFamily="34" charset="0"/>
                <a:cs typeface="Arial" panose="020B0604020202020204" pitchFamily="34" charset="0"/>
              </a:defRPr>
            </a:lvl5pPr>
            <a:lvl6pPr marL="2286000" indent="0">
              <a:lnSpc>
                <a:spcPts val="2400"/>
              </a:lnSpc>
              <a:buClr>
                <a:schemeClr val="accent1"/>
              </a:buClr>
              <a:buNone/>
              <a:defRPr sz="1100">
                <a:latin typeface="+mj-lt"/>
                <a:ea typeface="Verdana" panose="020B0604030504040204" pitchFamily="34" charset="0"/>
              </a:defRPr>
            </a:lvl6pPr>
          </a:lstStyle>
          <a:p>
            <a:r>
              <a:rPr lang="fr-FR" dirty="0"/>
              <a:t>Modifiez le contenu</a:t>
            </a:r>
          </a:p>
          <a:p>
            <a:r>
              <a:rPr lang="fr-FR" dirty="0"/>
              <a:t>Modifiez le contenu</a:t>
            </a:r>
          </a:p>
          <a:p>
            <a:pPr lvl="1"/>
            <a:r>
              <a:rPr lang="fr-FR" dirty="0"/>
              <a:t>Modifiez le contenu</a:t>
            </a:r>
          </a:p>
          <a:p>
            <a:pPr lvl="2"/>
            <a:r>
              <a:rPr lang="fr-FR" dirty="0"/>
              <a:t>Modifiez le contenu</a:t>
            </a:r>
          </a:p>
          <a:p>
            <a:pPr lvl="3"/>
            <a:r>
              <a:rPr lang="fr-FR" dirty="0">
                <a:latin typeface="+mn-lt"/>
              </a:rPr>
              <a:t>Modifiez le contenu</a:t>
            </a:r>
          </a:p>
          <a:p>
            <a:pPr lvl="4"/>
            <a:r>
              <a:rPr lang="fr-FR" dirty="0"/>
              <a:t>Modifiez le contenu </a:t>
            </a:r>
          </a:p>
        </p:txBody>
      </p:sp>
    </p:spTree>
    <p:extLst>
      <p:ext uri="{BB962C8B-B14F-4D97-AF65-F5344CB8AC3E}">
        <p14:creationId xmlns:p14="http://schemas.microsoft.com/office/powerpoint/2010/main" val="1407759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apositive de contenu 4/4">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83183DFE-2DEC-3644-6245-4DD036FC0F4D}"/>
              </a:ext>
              <a:ext uri="{C183D7F6-B498-43B3-948B-1728B52AA6E4}">
                <adec:decorative xmlns:adec="http://schemas.microsoft.com/office/drawing/2017/decorative" val="0"/>
              </a:ext>
            </a:extLst>
          </p:cNvPr>
          <p:cNvSpPr>
            <a:spLocks noGrp="1"/>
          </p:cNvSpPr>
          <p:nvPr>
            <p:ph type="title" hasCustomPrompt="1"/>
          </p:nvPr>
        </p:nvSpPr>
        <p:spPr>
          <a:xfrm>
            <a:off x="381002" y="193844"/>
            <a:ext cx="8678174" cy="595071"/>
          </a:xfrm>
          <a:prstGeom prst="rect">
            <a:avLst/>
          </a:prstGeom>
        </p:spPr>
        <p:txBody>
          <a:bodyPr anchor="ctr">
            <a:noAutofit/>
          </a:bodyPr>
          <a:lstStyle>
            <a:lvl1pPr>
              <a:defRPr sz="3000" b="1" i="0">
                <a:solidFill>
                  <a:schemeClr val="accent1"/>
                </a:solidFill>
                <a:latin typeface="+mj-lt"/>
                <a:ea typeface="Verdana" panose="020B0604030504040204" pitchFamily="34" charset="0"/>
                <a:cs typeface="Arial" panose="020B0604020202020204" pitchFamily="34" charset="0"/>
              </a:defRPr>
            </a:lvl1pPr>
          </a:lstStyle>
          <a:p>
            <a:r>
              <a:rPr lang="fr-FR"/>
              <a:t>Titre</a:t>
            </a:r>
          </a:p>
        </p:txBody>
      </p:sp>
      <p:sp>
        <p:nvSpPr>
          <p:cNvPr id="6" name="Rectangle 5">
            <a:extLst>
              <a:ext uri="{FF2B5EF4-FFF2-40B4-BE49-F238E27FC236}">
                <a16:creationId xmlns:a16="http://schemas.microsoft.com/office/drawing/2014/main" id="{E4669E20-A9BA-1D5D-7F81-13F64FEDD18B}"/>
              </a:ext>
            </a:extLst>
          </p:cNvPr>
          <p:cNvSpPr/>
          <p:nvPr userDrawn="1"/>
        </p:nvSpPr>
        <p:spPr>
          <a:xfrm>
            <a:off x="212304" y="961848"/>
            <a:ext cx="5817559" cy="2548593"/>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
        <p:nvSpPr>
          <p:cNvPr id="7" name="Espace réservé du contenu 2">
            <a:extLst>
              <a:ext uri="{FF2B5EF4-FFF2-40B4-BE49-F238E27FC236}">
                <a16:creationId xmlns:a16="http://schemas.microsoft.com/office/drawing/2014/main" id="{5BFDEB01-35A9-EBD0-C377-AB0D84B7791E}"/>
              </a:ext>
            </a:extLst>
          </p:cNvPr>
          <p:cNvSpPr>
            <a:spLocks noGrp="1"/>
          </p:cNvSpPr>
          <p:nvPr>
            <p:ph idx="17" hasCustomPrompt="1"/>
          </p:nvPr>
        </p:nvSpPr>
        <p:spPr>
          <a:xfrm>
            <a:off x="277684" y="1061049"/>
            <a:ext cx="5622784" cy="2294627"/>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a:latin typeface="Arial" panose="020B0604020202020204" pitchFamily="34" charset="0"/>
                <a:ea typeface="Verdana" panose="020B0604030504040204" pitchFamily="34" charset="0"/>
                <a:cs typeface="Arial" panose="020B0604020202020204" pitchFamily="34" charset="0"/>
              </a:defRPr>
            </a:lvl1pPr>
            <a:lvl2pPr marL="365125" indent="-134938" algn="l">
              <a:lnSpc>
                <a:spcPts val="2400"/>
              </a:lnSpc>
              <a:buClr>
                <a:schemeClr val="accent1"/>
              </a:buClr>
              <a:buFont typeface="Arial" panose="020B0604020202020204" pitchFamily="34" charset="0"/>
              <a:buChar char="•"/>
              <a:tabLst/>
              <a:defRPr sz="2400">
                <a:latin typeface="+mn-lt"/>
                <a:ea typeface="Verdana" panose="020B0604030504040204" pitchFamily="34" charset="0"/>
                <a:cs typeface="Verdana" panose="020B0604030504040204" pitchFamily="34" charset="0"/>
              </a:defRPr>
            </a:lvl2pPr>
            <a:lvl3pPr marL="1142942" indent="-228589">
              <a:lnSpc>
                <a:spcPts val="2400"/>
              </a:lnSpc>
              <a:buClr>
                <a:schemeClr val="accent1"/>
              </a:buClr>
              <a:buFont typeface="Courier New" panose="02070309020205020404" pitchFamily="49" charset="0"/>
              <a:buChar char="o"/>
              <a:defRPr sz="2400">
                <a:latin typeface="+mn-lt"/>
                <a:ea typeface="Verdana" panose="020B0604030504040204" pitchFamily="34" charset="0"/>
                <a:cs typeface="Arial" panose="020B0604020202020204" pitchFamily="34" charset="0"/>
              </a:defRPr>
            </a:lvl3pPr>
            <a:lvl4pPr marL="1600200" indent="-228600">
              <a:lnSpc>
                <a:spcPts val="2400"/>
              </a:lnSpc>
              <a:buClr>
                <a:schemeClr val="accent1"/>
              </a:buClr>
              <a:buFont typeface="Arial" panose="020B0604020202020204" pitchFamily="34" charset="0"/>
              <a:buChar char="•"/>
              <a:defRPr sz="2400">
                <a:latin typeface="+mn-lt"/>
                <a:ea typeface="Verdana" panose="020B0604030504040204" pitchFamily="34" charset="0"/>
                <a:cs typeface="Arial" panose="020B0604020202020204" pitchFamily="34" charset="0"/>
              </a:defRPr>
            </a:lvl4pPr>
            <a:lvl5pPr>
              <a:lnSpc>
                <a:spcPts val="2400"/>
              </a:lnSpc>
              <a:buClr>
                <a:schemeClr val="accent1"/>
              </a:buClr>
              <a:defRPr sz="2400">
                <a:latin typeface="+mn-lt"/>
                <a:ea typeface="Verdana" panose="020B0604030504040204" pitchFamily="34" charset="0"/>
                <a:cs typeface="Arial" panose="020B0604020202020204" pitchFamily="34" charset="0"/>
              </a:defRPr>
            </a:lvl5pPr>
            <a:lvl6pPr marL="2286000" indent="0">
              <a:lnSpc>
                <a:spcPts val="2400"/>
              </a:lnSpc>
              <a:buClr>
                <a:schemeClr val="accent1"/>
              </a:buClr>
              <a:buNone/>
              <a:defRPr sz="1100">
                <a:latin typeface="+mj-lt"/>
                <a:ea typeface="Verdana" panose="020B0604030504040204" pitchFamily="34" charset="0"/>
              </a:defRPr>
            </a:lvl6pPr>
          </a:lstStyle>
          <a:p>
            <a:r>
              <a:rPr lang="fr-FR" dirty="0"/>
              <a:t>Modifiez le contenu</a:t>
            </a:r>
          </a:p>
          <a:p>
            <a:r>
              <a:rPr lang="fr-FR" dirty="0"/>
              <a:t>Modifiez le contenu</a:t>
            </a:r>
          </a:p>
          <a:p>
            <a:pPr lvl="1"/>
            <a:r>
              <a:rPr lang="fr-FR" dirty="0"/>
              <a:t>Modifiez le contenu</a:t>
            </a:r>
          </a:p>
          <a:p>
            <a:pPr lvl="2"/>
            <a:r>
              <a:rPr lang="fr-FR" dirty="0"/>
              <a:t>Modifiez le contenu</a:t>
            </a:r>
          </a:p>
          <a:p>
            <a:pPr lvl="3"/>
            <a:r>
              <a:rPr lang="fr-FR" dirty="0">
                <a:latin typeface="+mn-lt"/>
              </a:rPr>
              <a:t>Modifiez le contenu</a:t>
            </a:r>
          </a:p>
          <a:p>
            <a:pPr lvl="4"/>
            <a:r>
              <a:rPr lang="fr-FR" dirty="0"/>
              <a:t>Modifiez le contenu </a:t>
            </a:r>
          </a:p>
        </p:txBody>
      </p:sp>
      <p:sp>
        <p:nvSpPr>
          <p:cNvPr id="10" name="Rectangle 9">
            <a:extLst>
              <a:ext uri="{FF2B5EF4-FFF2-40B4-BE49-F238E27FC236}">
                <a16:creationId xmlns:a16="http://schemas.microsoft.com/office/drawing/2014/main" id="{F3497FB8-8093-7B60-FE24-B8C7054E51AD}"/>
              </a:ext>
            </a:extLst>
          </p:cNvPr>
          <p:cNvSpPr/>
          <p:nvPr userDrawn="1"/>
        </p:nvSpPr>
        <p:spPr>
          <a:xfrm>
            <a:off x="6150396" y="955175"/>
            <a:ext cx="5817559" cy="2555265"/>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
        <p:nvSpPr>
          <p:cNvPr id="11" name="Espace réservé du contenu 2">
            <a:extLst>
              <a:ext uri="{FF2B5EF4-FFF2-40B4-BE49-F238E27FC236}">
                <a16:creationId xmlns:a16="http://schemas.microsoft.com/office/drawing/2014/main" id="{4433984C-BFA4-98B4-016A-56289C37C305}"/>
              </a:ext>
            </a:extLst>
          </p:cNvPr>
          <p:cNvSpPr>
            <a:spLocks noGrp="1"/>
          </p:cNvSpPr>
          <p:nvPr>
            <p:ph idx="18" hasCustomPrompt="1"/>
          </p:nvPr>
        </p:nvSpPr>
        <p:spPr>
          <a:xfrm>
            <a:off x="6215776" y="1054376"/>
            <a:ext cx="5622784" cy="2294627"/>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a:latin typeface="Arial" panose="020B0604020202020204" pitchFamily="34" charset="0"/>
                <a:ea typeface="Verdana" panose="020B0604030504040204" pitchFamily="34" charset="0"/>
                <a:cs typeface="Arial" panose="020B0604020202020204" pitchFamily="34" charset="0"/>
              </a:defRPr>
            </a:lvl1pPr>
            <a:lvl2pPr marL="365125" indent="-134938" algn="l">
              <a:lnSpc>
                <a:spcPts val="2400"/>
              </a:lnSpc>
              <a:buClr>
                <a:schemeClr val="accent1"/>
              </a:buClr>
              <a:buFont typeface="Arial" panose="020B0604020202020204" pitchFamily="34" charset="0"/>
              <a:buChar char="•"/>
              <a:tabLst/>
              <a:defRPr sz="2400">
                <a:latin typeface="+mn-lt"/>
                <a:ea typeface="Verdana" panose="020B0604030504040204" pitchFamily="34" charset="0"/>
                <a:cs typeface="Verdana" panose="020B0604030504040204" pitchFamily="34" charset="0"/>
              </a:defRPr>
            </a:lvl2pPr>
            <a:lvl3pPr marL="1142942" indent="-228589">
              <a:lnSpc>
                <a:spcPts val="2400"/>
              </a:lnSpc>
              <a:buClr>
                <a:schemeClr val="accent1"/>
              </a:buClr>
              <a:buFont typeface="Courier New" panose="02070309020205020404" pitchFamily="49" charset="0"/>
              <a:buChar char="o"/>
              <a:defRPr sz="2400">
                <a:latin typeface="+mn-lt"/>
                <a:ea typeface="Verdana" panose="020B0604030504040204" pitchFamily="34" charset="0"/>
                <a:cs typeface="Arial" panose="020B0604020202020204" pitchFamily="34" charset="0"/>
              </a:defRPr>
            </a:lvl3pPr>
            <a:lvl4pPr marL="1600200" indent="-228600">
              <a:lnSpc>
                <a:spcPts val="2400"/>
              </a:lnSpc>
              <a:buClr>
                <a:schemeClr val="accent1"/>
              </a:buClr>
              <a:buFont typeface="Arial" panose="020B0604020202020204" pitchFamily="34" charset="0"/>
              <a:buChar char="•"/>
              <a:defRPr sz="2400">
                <a:latin typeface="+mn-lt"/>
                <a:ea typeface="Verdana" panose="020B0604030504040204" pitchFamily="34" charset="0"/>
                <a:cs typeface="Arial" panose="020B0604020202020204" pitchFamily="34" charset="0"/>
              </a:defRPr>
            </a:lvl4pPr>
            <a:lvl5pPr>
              <a:lnSpc>
                <a:spcPts val="2400"/>
              </a:lnSpc>
              <a:buClr>
                <a:schemeClr val="accent1"/>
              </a:buClr>
              <a:defRPr sz="2400">
                <a:latin typeface="+mn-lt"/>
                <a:ea typeface="Verdana" panose="020B0604030504040204" pitchFamily="34" charset="0"/>
                <a:cs typeface="Arial" panose="020B0604020202020204" pitchFamily="34" charset="0"/>
              </a:defRPr>
            </a:lvl5pPr>
            <a:lvl6pPr marL="2286000" indent="0">
              <a:lnSpc>
                <a:spcPts val="2400"/>
              </a:lnSpc>
              <a:buClr>
                <a:schemeClr val="accent1"/>
              </a:buClr>
              <a:buNone/>
              <a:defRPr sz="1100">
                <a:latin typeface="+mj-lt"/>
                <a:ea typeface="Verdana" panose="020B0604030504040204" pitchFamily="34" charset="0"/>
              </a:defRPr>
            </a:lvl6pPr>
          </a:lstStyle>
          <a:p>
            <a:r>
              <a:rPr lang="fr-FR" dirty="0"/>
              <a:t>Modifiez le contenu</a:t>
            </a:r>
          </a:p>
          <a:p>
            <a:r>
              <a:rPr lang="fr-FR" dirty="0"/>
              <a:t>Modifiez le contenu</a:t>
            </a:r>
          </a:p>
          <a:p>
            <a:pPr lvl="1"/>
            <a:r>
              <a:rPr lang="fr-FR" dirty="0"/>
              <a:t>Modifiez le contenu</a:t>
            </a:r>
          </a:p>
          <a:p>
            <a:pPr lvl="2"/>
            <a:r>
              <a:rPr lang="fr-FR" dirty="0"/>
              <a:t>Modifiez le contenu</a:t>
            </a:r>
          </a:p>
          <a:p>
            <a:pPr lvl="3"/>
            <a:r>
              <a:rPr lang="fr-FR" dirty="0">
                <a:latin typeface="+mn-lt"/>
              </a:rPr>
              <a:t>Modifiez le contenu</a:t>
            </a:r>
          </a:p>
          <a:p>
            <a:pPr lvl="4"/>
            <a:r>
              <a:rPr lang="fr-FR" dirty="0"/>
              <a:t>Modifiez le contenu </a:t>
            </a:r>
          </a:p>
        </p:txBody>
      </p:sp>
      <p:sp>
        <p:nvSpPr>
          <p:cNvPr id="12" name="Rectangle 11">
            <a:extLst>
              <a:ext uri="{FF2B5EF4-FFF2-40B4-BE49-F238E27FC236}">
                <a16:creationId xmlns:a16="http://schemas.microsoft.com/office/drawing/2014/main" id="{CEAE43A3-F2FA-92D0-86EC-8318D220AF7C}"/>
              </a:ext>
            </a:extLst>
          </p:cNvPr>
          <p:cNvSpPr/>
          <p:nvPr userDrawn="1"/>
        </p:nvSpPr>
        <p:spPr>
          <a:xfrm>
            <a:off x="6150396" y="3692106"/>
            <a:ext cx="5817559" cy="2562044"/>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
        <p:nvSpPr>
          <p:cNvPr id="13" name="Espace réservé du contenu 2">
            <a:extLst>
              <a:ext uri="{FF2B5EF4-FFF2-40B4-BE49-F238E27FC236}">
                <a16:creationId xmlns:a16="http://schemas.microsoft.com/office/drawing/2014/main" id="{8378CF6A-B55E-B8C1-A64E-88DB4C884F9A}"/>
              </a:ext>
            </a:extLst>
          </p:cNvPr>
          <p:cNvSpPr>
            <a:spLocks noGrp="1"/>
          </p:cNvSpPr>
          <p:nvPr>
            <p:ph idx="19" hasCustomPrompt="1"/>
          </p:nvPr>
        </p:nvSpPr>
        <p:spPr>
          <a:xfrm>
            <a:off x="6215776" y="3791306"/>
            <a:ext cx="5622784" cy="2294627"/>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a:latin typeface="Arial" panose="020B0604020202020204" pitchFamily="34" charset="0"/>
                <a:ea typeface="Verdana" panose="020B0604030504040204" pitchFamily="34" charset="0"/>
                <a:cs typeface="Arial" panose="020B0604020202020204" pitchFamily="34" charset="0"/>
              </a:defRPr>
            </a:lvl1pPr>
            <a:lvl2pPr marL="365125" indent="-134938" algn="l">
              <a:lnSpc>
                <a:spcPts val="2400"/>
              </a:lnSpc>
              <a:buClr>
                <a:schemeClr val="accent1"/>
              </a:buClr>
              <a:buFont typeface="Arial" panose="020B0604020202020204" pitchFamily="34" charset="0"/>
              <a:buChar char="•"/>
              <a:tabLst/>
              <a:defRPr sz="2400">
                <a:latin typeface="+mn-lt"/>
                <a:ea typeface="Verdana" panose="020B0604030504040204" pitchFamily="34" charset="0"/>
                <a:cs typeface="Verdana" panose="020B0604030504040204" pitchFamily="34" charset="0"/>
              </a:defRPr>
            </a:lvl2pPr>
            <a:lvl3pPr marL="1142942" indent="-228589">
              <a:lnSpc>
                <a:spcPts val="2400"/>
              </a:lnSpc>
              <a:buClr>
                <a:schemeClr val="accent1"/>
              </a:buClr>
              <a:buFont typeface="Courier New" panose="02070309020205020404" pitchFamily="49" charset="0"/>
              <a:buChar char="o"/>
              <a:defRPr sz="2400">
                <a:latin typeface="+mn-lt"/>
                <a:ea typeface="Verdana" panose="020B0604030504040204" pitchFamily="34" charset="0"/>
                <a:cs typeface="Arial" panose="020B0604020202020204" pitchFamily="34" charset="0"/>
              </a:defRPr>
            </a:lvl3pPr>
            <a:lvl4pPr marL="1600200" indent="-228600">
              <a:lnSpc>
                <a:spcPts val="2400"/>
              </a:lnSpc>
              <a:buClr>
                <a:schemeClr val="accent1"/>
              </a:buClr>
              <a:buFont typeface="Arial" panose="020B0604020202020204" pitchFamily="34" charset="0"/>
              <a:buChar char="•"/>
              <a:defRPr sz="2400">
                <a:latin typeface="+mn-lt"/>
                <a:ea typeface="Verdana" panose="020B0604030504040204" pitchFamily="34" charset="0"/>
                <a:cs typeface="Arial" panose="020B0604020202020204" pitchFamily="34" charset="0"/>
              </a:defRPr>
            </a:lvl4pPr>
            <a:lvl5pPr>
              <a:lnSpc>
                <a:spcPts val="2400"/>
              </a:lnSpc>
              <a:buClr>
                <a:schemeClr val="accent1"/>
              </a:buClr>
              <a:defRPr sz="2400">
                <a:latin typeface="+mn-lt"/>
                <a:ea typeface="Verdana" panose="020B0604030504040204" pitchFamily="34" charset="0"/>
                <a:cs typeface="Arial" panose="020B0604020202020204" pitchFamily="34" charset="0"/>
              </a:defRPr>
            </a:lvl5pPr>
            <a:lvl6pPr marL="2286000" indent="0">
              <a:lnSpc>
                <a:spcPts val="2400"/>
              </a:lnSpc>
              <a:buClr>
                <a:schemeClr val="accent1"/>
              </a:buClr>
              <a:buNone/>
              <a:defRPr sz="1100">
                <a:latin typeface="+mj-lt"/>
                <a:ea typeface="Verdana" panose="020B0604030504040204" pitchFamily="34" charset="0"/>
              </a:defRPr>
            </a:lvl6pPr>
          </a:lstStyle>
          <a:p>
            <a:r>
              <a:rPr lang="fr-FR" dirty="0"/>
              <a:t>Modifiez le contenu</a:t>
            </a:r>
          </a:p>
          <a:p>
            <a:r>
              <a:rPr lang="fr-FR" dirty="0"/>
              <a:t>Modifiez le contenu</a:t>
            </a:r>
          </a:p>
          <a:p>
            <a:pPr lvl="1"/>
            <a:r>
              <a:rPr lang="fr-FR" dirty="0"/>
              <a:t>Modifiez le contenu</a:t>
            </a:r>
          </a:p>
          <a:p>
            <a:pPr lvl="2"/>
            <a:r>
              <a:rPr lang="fr-FR" dirty="0"/>
              <a:t>Modifiez le contenu</a:t>
            </a:r>
          </a:p>
          <a:p>
            <a:pPr lvl="3"/>
            <a:r>
              <a:rPr lang="fr-FR" dirty="0">
                <a:latin typeface="+mn-lt"/>
              </a:rPr>
              <a:t>Modifiez le contenu</a:t>
            </a:r>
          </a:p>
          <a:p>
            <a:pPr lvl="4"/>
            <a:r>
              <a:rPr lang="fr-FR" dirty="0"/>
              <a:t>Modifiez le contenu </a:t>
            </a:r>
          </a:p>
        </p:txBody>
      </p:sp>
      <p:sp>
        <p:nvSpPr>
          <p:cNvPr id="14" name="Rectangle 13">
            <a:extLst>
              <a:ext uri="{FF2B5EF4-FFF2-40B4-BE49-F238E27FC236}">
                <a16:creationId xmlns:a16="http://schemas.microsoft.com/office/drawing/2014/main" id="{90010962-CBD7-382B-D25D-4A72C45298CC}"/>
              </a:ext>
            </a:extLst>
          </p:cNvPr>
          <p:cNvSpPr/>
          <p:nvPr userDrawn="1"/>
        </p:nvSpPr>
        <p:spPr>
          <a:xfrm>
            <a:off x="212304" y="3705557"/>
            <a:ext cx="5817559" cy="2548593"/>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
        <p:nvSpPr>
          <p:cNvPr id="15" name="Espace réservé du contenu 2">
            <a:extLst>
              <a:ext uri="{FF2B5EF4-FFF2-40B4-BE49-F238E27FC236}">
                <a16:creationId xmlns:a16="http://schemas.microsoft.com/office/drawing/2014/main" id="{0364C220-858C-68F5-1F79-4CA37B5AA70B}"/>
              </a:ext>
            </a:extLst>
          </p:cNvPr>
          <p:cNvSpPr>
            <a:spLocks noGrp="1"/>
          </p:cNvSpPr>
          <p:nvPr>
            <p:ph idx="20" hasCustomPrompt="1"/>
          </p:nvPr>
        </p:nvSpPr>
        <p:spPr>
          <a:xfrm>
            <a:off x="277684" y="3791306"/>
            <a:ext cx="5622784" cy="2294627"/>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a:latin typeface="Arial" panose="020B0604020202020204" pitchFamily="34" charset="0"/>
                <a:ea typeface="Verdana" panose="020B0604030504040204" pitchFamily="34" charset="0"/>
                <a:cs typeface="Arial" panose="020B0604020202020204" pitchFamily="34" charset="0"/>
              </a:defRPr>
            </a:lvl1pPr>
            <a:lvl2pPr marL="365125" indent="-134938" algn="l">
              <a:lnSpc>
                <a:spcPts val="2400"/>
              </a:lnSpc>
              <a:buClr>
                <a:schemeClr val="accent1"/>
              </a:buClr>
              <a:buFont typeface="Arial" panose="020B0604020202020204" pitchFamily="34" charset="0"/>
              <a:buChar char="•"/>
              <a:tabLst/>
              <a:defRPr sz="2400">
                <a:latin typeface="+mn-lt"/>
                <a:ea typeface="Verdana" panose="020B0604030504040204" pitchFamily="34" charset="0"/>
                <a:cs typeface="Verdana" panose="020B0604030504040204" pitchFamily="34" charset="0"/>
              </a:defRPr>
            </a:lvl2pPr>
            <a:lvl3pPr marL="1142942" indent="-228589">
              <a:lnSpc>
                <a:spcPts val="2400"/>
              </a:lnSpc>
              <a:buClr>
                <a:schemeClr val="accent1"/>
              </a:buClr>
              <a:buFont typeface="Courier New" panose="02070309020205020404" pitchFamily="49" charset="0"/>
              <a:buChar char="o"/>
              <a:defRPr sz="2400">
                <a:latin typeface="+mn-lt"/>
                <a:ea typeface="Verdana" panose="020B0604030504040204" pitchFamily="34" charset="0"/>
                <a:cs typeface="Arial" panose="020B0604020202020204" pitchFamily="34" charset="0"/>
              </a:defRPr>
            </a:lvl3pPr>
            <a:lvl4pPr marL="1600200" indent="-228600">
              <a:lnSpc>
                <a:spcPts val="2400"/>
              </a:lnSpc>
              <a:buClr>
                <a:schemeClr val="accent1"/>
              </a:buClr>
              <a:buFont typeface="Arial" panose="020B0604020202020204" pitchFamily="34" charset="0"/>
              <a:buChar char="•"/>
              <a:defRPr sz="2400">
                <a:latin typeface="+mn-lt"/>
                <a:ea typeface="Verdana" panose="020B0604030504040204" pitchFamily="34" charset="0"/>
                <a:cs typeface="Arial" panose="020B0604020202020204" pitchFamily="34" charset="0"/>
              </a:defRPr>
            </a:lvl4pPr>
            <a:lvl5pPr>
              <a:lnSpc>
                <a:spcPts val="2400"/>
              </a:lnSpc>
              <a:buClr>
                <a:schemeClr val="accent1"/>
              </a:buClr>
              <a:defRPr sz="2400">
                <a:latin typeface="+mn-lt"/>
                <a:ea typeface="Verdana" panose="020B0604030504040204" pitchFamily="34" charset="0"/>
                <a:cs typeface="Arial" panose="020B0604020202020204" pitchFamily="34" charset="0"/>
              </a:defRPr>
            </a:lvl5pPr>
            <a:lvl6pPr marL="2286000" indent="0">
              <a:lnSpc>
                <a:spcPts val="2400"/>
              </a:lnSpc>
              <a:buClr>
                <a:schemeClr val="accent1"/>
              </a:buClr>
              <a:buNone/>
              <a:defRPr sz="1100">
                <a:latin typeface="+mj-lt"/>
                <a:ea typeface="Verdana" panose="020B0604030504040204" pitchFamily="34" charset="0"/>
              </a:defRPr>
            </a:lvl6pPr>
          </a:lstStyle>
          <a:p>
            <a:r>
              <a:rPr lang="fr-FR" dirty="0"/>
              <a:t>Modifiez le contenu</a:t>
            </a:r>
          </a:p>
          <a:p>
            <a:r>
              <a:rPr lang="fr-FR" dirty="0"/>
              <a:t>Modifiez le contenu</a:t>
            </a:r>
          </a:p>
          <a:p>
            <a:pPr lvl="1"/>
            <a:r>
              <a:rPr lang="fr-FR" dirty="0"/>
              <a:t>Modifiez le contenu</a:t>
            </a:r>
          </a:p>
          <a:p>
            <a:pPr lvl="2"/>
            <a:r>
              <a:rPr lang="fr-FR" dirty="0"/>
              <a:t>Modifiez le contenu</a:t>
            </a:r>
          </a:p>
          <a:p>
            <a:pPr lvl="3"/>
            <a:r>
              <a:rPr lang="fr-FR" dirty="0">
                <a:latin typeface="+mn-lt"/>
              </a:rPr>
              <a:t>Modifiez le contenu</a:t>
            </a:r>
          </a:p>
          <a:p>
            <a:pPr lvl="4"/>
            <a:r>
              <a:rPr lang="fr-FR" dirty="0"/>
              <a:t>Modifiez le contenu </a:t>
            </a:r>
          </a:p>
        </p:txBody>
      </p:sp>
    </p:spTree>
    <p:extLst>
      <p:ext uri="{BB962C8B-B14F-4D97-AF65-F5344CB8AC3E}">
        <p14:creationId xmlns:p14="http://schemas.microsoft.com/office/powerpoint/2010/main" val="3784383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positive de contenu 100%">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C1CE0A-A054-49A7-9EB7-D2C18F8B3D34}"/>
              </a:ext>
            </a:extLst>
          </p:cNvPr>
          <p:cNvSpPr/>
          <p:nvPr userDrawn="1"/>
        </p:nvSpPr>
        <p:spPr>
          <a:xfrm>
            <a:off x="0" y="961848"/>
            <a:ext cx="12189600" cy="5202000"/>
          </a:xfrm>
          <a:prstGeom prst="rect">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itre 1">
            <a:extLst>
              <a:ext uri="{FF2B5EF4-FFF2-40B4-BE49-F238E27FC236}">
                <a16:creationId xmlns:a16="http://schemas.microsoft.com/office/drawing/2014/main" id="{7E777534-8EBD-4668-97F2-39AEDD8E5B52}"/>
              </a:ext>
            </a:extLst>
          </p:cNvPr>
          <p:cNvSpPr txBox="1">
            <a:spLocks/>
          </p:cNvSpPr>
          <p:nvPr userDrawn="1"/>
        </p:nvSpPr>
        <p:spPr>
          <a:xfrm>
            <a:off x="1268762" y="3649307"/>
            <a:ext cx="2678183" cy="388810"/>
          </a:xfrm>
          <a:prstGeom prst="rect">
            <a:avLst/>
          </a:prstGeom>
        </p:spPr>
        <p:txBody>
          <a:bodyPr anchor="t">
            <a:noAutofit/>
          </a:bodyPr>
          <a:lstStyle>
            <a:lvl1pPr algn="l" defTabSz="914354" rtl="0" eaLnBrk="1" latinLnBrk="0" hangingPunct="1">
              <a:lnSpc>
                <a:spcPct val="90000"/>
              </a:lnSpc>
              <a:spcBef>
                <a:spcPct val="0"/>
              </a:spcBef>
              <a:buNone/>
              <a:defRPr sz="3000" b="0" i="0" kern="12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endParaRPr lang="fr-FR" sz="1200">
              <a:solidFill>
                <a:schemeClr val="tx1"/>
              </a:solidFill>
            </a:endParaRPr>
          </a:p>
        </p:txBody>
      </p:sp>
      <p:sp>
        <p:nvSpPr>
          <p:cNvPr id="12" name="Titre 1">
            <a:extLst>
              <a:ext uri="{FF2B5EF4-FFF2-40B4-BE49-F238E27FC236}">
                <a16:creationId xmlns:a16="http://schemas.microsoft.com/office/drawing/2014/main" id="{37588551-D644-4CF2-9486-F545BBB2E1A6}"/>
              </a:ext>
              <a:ext uri="{C183D7F6-B498-43B3-948B-1728B52AA6E4}">
                <adec:decorative xmlns:adec="http://schemas.microsoft.com/office/drawing/2017/decorative" val="0"/>
              </a:ext>
            </a:extLst>
          </p:cNvPr>
          <p:cNvSpPr>
            <a:spLocks noGrp="1"/>
          </p:cNvSpPr>
          <p:nvPr>
            <p:ph type="title" hasCustomPrompt="1"/>
          </p:nvPr>
        </p:nvSpPr>
        <p:spPr>
          <a:xfrm>
            <a:off x="381002" y="193844"/>
            <a:ext cx="8678174" cy="595071"/>
          </a:xfrm>
          <a:prstGeom prst="rect">
            <a:avLst/>
          </a:prstGeom>
        </p:spPr>
        <p:txBody>
          <a:bodyPr anchor="ctr">
            <a:noAutofit/>
          </a:bodyPr>
          <a:lstStyle>
            <a:lvl1pPr>
              <a:defRPr sz="3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Titre</a:t>
            </a:r>
          </a:p>
        </p:txBody>
      </p:sp>
      <p:sp>
        <p:nvSpPr>
          <p:cNvPr id="3" name="Espace réservé du contenu 2">
            <a:extLst>
              <a:ext uri="{FF2B5EF4-FFF2-40B4-BE49-F238E27FC236}">
                <a16:creationId xmlns:a16="http://schemas.microsoft.com/office/drawing/2014/main" id="{9C7894FF-F299-E8C6-D8CF-FF989A22F57A}"/>
              </a:ext>
            </a:extLst>
          </p:cNvPr>
          <p:cNvSpPr>
            <a:spLocks noGrp="1"/>
          </p:cNvSpPr>
          <p:nvPr>
            <p:ph idx="17" hasCustomPrompt="1"/>
          </p:nvPr>
        </p:nvSpPr>
        <p:spPr>
          <a:xfrm>
            <a:off x="277683" y="1061049"/>
            <a:ext cx="11713033" cy="4977442"/>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a:latin typeface="Arial" panose="020B0604020202020204" pitchFamily="34" charset="0"/>
                <a:ea typeface="Verdana" panose="020B0604030504040204" pitchFamily="34" charset="0"/>
                <a:cs typeface="Arial" panose="020B0604020202020204" pitchFamily="34" charset="0"/>
              </a:defRPr>
            </a:lvl1pPr>
            <a:lvl2pPr marL="365125" indent="-134938" algn="l">
              <a:lnSpc>
                <a:spcPts val="2400"/>
              </a:lnSpc>
              <a:buClr>
                <a:schemeClr val="accent1"/>
              </a:buClr>
              <a:buFont typeface="Arial" panose="020B0604020202020204" pitchFamily="34" charset="0"/>
              <a:buChar char="•"/>
              <a:tabLst/>
              <a:defRPr sz="2400">
                <a:latin typeface="+mn-lt"/>
                <a:ea typeface="Verdana" panose="020B0604030504040204" pitchFamily="34" charset="0"/>
                <a:cs typeface="Verdana" panose="020B0604030504040204" pitchFamily="34" charset="0"/>
              </a:defRPr>
            </a:lvl2pPr>
            <a:lvl3pPr marL="1142942" indent="-228589">
              <a:lnSpc>
                <a:spcPts val="2400"/>
              </a:lnSpc>
              <a:buClr>
                <a:schemeClr val="accent1"/>
              </a:buClr>
              <a:buFont typeface="Courier New" panose="02070309020205020404" pitchFamily="49" charset="0"/>
              <a:buChar char="o"/>
              <a:defRPr sz="2400">
                <a:latin typeface="+mn-lt"/>
                <a:ea typeface="Verdana" panose="020B0604030504040204" pitchFamily="34" charset="0"/>
                <a:cs typeface="Arial" panose="020B0604020202020204" pitchFamily="34" charset="0"/>
              </a:defRPr>
            </a:lvl3pPr>
            <a:lvl4pPr marL="1600200" indent="-228600">
              <a:lnSpc>
                <a:spcPts val="2400"/>
              </a:lnSpc>
              <a:buClr>
                <a:schemeClr val="accent1"/>
              </a:buClr>
              <a:buFont typeface="Arial" panose="020B0604020202020204" pitchFamily="34" charset="0"/>
              <a:buChar char="•"/>
              <a:defRPr sz="2400">
                <a:latin typeface="+mn-lt"/>
                <a:ea typeface="Verdana" panose="020B0604030504040204" pitchFamily="34" charset="0"/>
                <a:cs typeface="Arial" panose="020B0604020202020204" pitchFamily="34" charset="0"/>
              </a:defRPr>
            </a:lvl4pPr>
            <a:lvl5pPr>
              <a:lnSpc>
                <a:spcPts val="2400"/>
              </a:lnSpc>
              <a:buClr>
                <a:schemeClr val="accent1"/>
              </a:buClr>
              <a:defRPr sz="2400">
                <a:latin typeface="+mn-lt"/>
                <a:ea typeface="Verdana" panose="020B0604030504040204" pitchFamily="34" charset="0"/>
                <a:cs typeface="Arial" panose="020B0604020202020204" pitchFamily="34" charset="0"/>
              </a:defRPr>
            </a:lvl5pPr>
            <a:lvl6pPr marL="2286000" indent="0">
              <a:lnSpc>
                <a:spcPts val="2400"/>
              </a:lnSpc>
              <a:buClr>
                <a:schemeClr val="accent1"/>
              </a:buClr>
              <a:buNone/>
              <a:defRPr sz="1100">
                <a:latin typeface="+mj-lt"/>
                <a:ea typeface="Verdana" panose="020B0604030504040204" pitchFamily="34" charset="0"/>
              </a:defRPr>
            </a:lvl6pPr>
          </a:lstStyle>
          <a:p>
            <a:r>
              <a:rPr lang="fr-FR" dirty="0"/>
              <a:t>Modifiez le contenu</a:t>
            </a:r>
          </a:p>
          <a:p>
            <a:r>
              <a:rPr lang="fr-FR" dirty="0"/>
              <a:t>Modifiez le contenu</a:t>
            </a:r>
          </a:p>
          <a:p>
            <a:pPr lvl="1"/>
            <a:r>
              <a:rPr lang="fr-FR" dirty="0"/>
              <a:t>Modifiez le contenu</a:t>
            </a:r>
          </a:p>
          <a:p>
            <a:pPr lvl="2"/>
            <a:r>
              <a:rPr lang="fr-FR" dirty="0"/>
              <a:t>Modifiez le contenu</a:t>
            </a:r>
          </a:p>
          <a:p>
            <a:pPr lvl="3"/>
            <a:r>
              <a:rPr lang="fr-FR" dirty="0">
                <a:latin typeface="+mn-lt"/>
              </a:rPr>
              <a:t>Modifiez le contenu</a:t>
            </a:r>
          </a:p>
          <a:p>
            <a:pPr lvl="4"/>
            <a:r>
              <a:rPr lang="fr-FR" dirty="0"/>
              <a:t>Modifiez le contenu </a:t>
            </a:r>
          </a:p>
        </p:txBody>
      </p:sp>
    </p:spTree>
    <p:extLst>
      <p:ext uri="{BB962C8B-B14F-4D97-AF65-F5344CB8AC3E}">
        <p14:creationId xmlns:p14="http://schemas.microsoft.com/office/powerpoint/2010/main" val="42581712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spositive de contenu 100% blanc">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BBD191E4-9AEC-4949-780B-3B36295C0D32}"/>
              </a:ext>
              <a:ext uri="{C183D7F6-B498-43B3-948B-1728B52AA6E4}">
                <adec:decorative xmlns:adec="http://schemas.microsoft.com/office/drawing/2017/decorative" val="0"/>
              </a:ext>
            </a:extLst>
          </p:cNvPr>
          <p:cNvSpPr>
            <a:spLocks noGrp="1"/>
          </p:cNvSpPr>
          <p:nvPr>
            <p:ph type="title" hasCustomPrompt="1"/>
          </p:nvPr>
        </p:nvSpPr>
        <p:spPr>
          <a:xfrm>
            <a:off x="381002" y="193844"/>
            <a:ext cx="8678174" cy="595071"/>
          </a:xfrm>
          <a:prstGeom prst="rect">
            <a:avLst/>
          </a:prstGeom>
        </p:spPr>
        <p:txBody>
          <a:bodyPr anchor="ctr">
            <a:noAutofit/>
          </a:bodyPr>
          <a:lstStyle>
            <a:lvl1pPr>
              <a:defRPr sz="3000" b="1" i="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Titre</a:t>
            </a:r>
          </a:p>
        </p:txBody>
      </p:sp>
      <p:sp>
        <p:nvSpPr>
          <p:cNvPr id="4" name="Espace réservé du contenu 2">
            <a:extLst>
              <a:ext uri="{FF2B5EF4-FFF2-40B4-BE49-F238E27FC236}">
                <a16:creationId xmlns:a16="http://schemas.microsoft.com/office/drawing/2014/main" id="{D18744C5-7309-6187-B179-A8AC7FC8B5E6}"/>
              </a:ext>
            </a:extLst>
          </p:cNvPr>
          <p:cNvSpPr>
            <a:spLocks noGrp="1"/>
          </p:cNvSpPr>
          <p:nvPr>
            <p:ph idx="16" hasCustomPrompt="1"/>
          </p:nvPr>
        </p:nvSpPr>
        <p:spPr>
          <a:xfrm>
            <a:off x="381003" y="1311202"/>
            <a:ext cx="11549330" cy="4749356"/>
          </a:xfrm>
          <a:prstGeom prst="rect">
            <a:avLst/>
          </a:prstGeom>
        </p:spPr>
        <p:txBody>
          <a:bodyPr>
            <a:noAutofit/>
          </a:bodyPr>
          <a:lstStyle>
            <a:lvl1pPr marL="285750" marR="0" indent="-285750" algn="l" defTabSz="914354" rtl="0" eaLnBrk="1" fontAlgn="auto" latinLnBrk="0" hangingPunct="1">
              <a:lnSpc>
                <a:spcPts val="2400"/>
              </a:lnSpc>
              <a:spcBef>
                <a:spcPts val="1000"/>
              </a:spcBef>
              <a:spcAft>
                <a:spcPts val="0"/>
              </a:spcAft>
              <a:buClr>
                <a:schemeClr val="accent1"/>
              </a:buClr>
              <a:buSzTx/>
              <a:buFont typeface="Wingdings" panose="05000000000000000000" pitchFamily="2" charset="2"/>
              <a:buChar char="§"/>
              <a:tabLst/>
              <a:defRPr sz="2400">
                <a:latin typeface="Arial" panose="020B0604020202020204" pitchFamily="34" charset="0"/>
                <a:ea typeface="Verdana" panose="020B0604030504040204" pitchFamily="34" charset="0"/>
                <a:cs typeface="Arial" panose="020B0604020202020204" pitchFamily="34" charset="0"/>
              </a:defRPr>
            </a:lvl1pPr>
            <a:lvl2pPr marL="365125" indent="-134938" algn="l">
              <a:lnSpc>
                <a:spcPts val="2400"/>
              </a:lnSpc>
              <a:buClr>
                <a:schemeClr val="accent1"/>
              </a:buClr>
              <a:buFont typeface="Arial" panose="020B0604020202020204" pitchFamily="34" charset="0"/>
              <a:buChar char="•"/>
              <a:tabLst/>
              <a:defRPr sz="2400">
                <a:latin typeface="+mn-lt"/>
                <a:ea typeface="Verdana" panose="020B0604030504040204" pitchFamily="34" charset="0"/>
                <a:cs typeface="Verdana" panose="020B0604030504040204" pitchFamily="34" charset="0"/>
              </a:defRPr>
            </a:lvl2pPr>
            <a:lvl3pPr marL="1142942" indent="-228589">
              <a:lnSpc>
                <a:spcPts val="2400"/>
              </a:lnSpc>
              <a:buClr>
                <a:schemeClr val="accent1"/>
              </a:buClr>
              <a:buFont typeface="Courier New" panose="02070309020205020404" pitchFamily="49" charset="0"/>
              <a:buChar char="o"/>
              <a:defRPr sz="2400">
                <a:latin typeface="+mn-lt"/>
                <a:ea typeface="Verdana" panose="020B0604030504040204" pitchFamily="34" charset="0"/>
                <a:cs typeface="Arial" panose="020B0604020202020204" pitchFamily="34" charset="0"/>
              </a:defRPr>
            </a:lvl3pPr>
            <a:lvl4pPr marL="1600200" indent="-228600">
              <a:lnSpc>
                <a:spcPts val="2400"/>
              </a:lnSpc>
              <a:buClr>
                <a:schemeClr val="accent1"/>
              </a:buClr>
              <a:buFont typeface="Arial" panose="020B0604020202020204" pitchFamily="34" charset="0"/>
              <a:buChar char="•"/>
              <a:defRPr sz="2400">
                <a:latin typeface="+mn-lt"/>
                <a:ea typeface="Verdana" panose="020B0604030504040204" pitchFamily="34" charset="0"/>
                <a:cs typeface="Arial" panose="020B0604020202020204" pitchFamily="34" charset="0"/>
              </a:defRPr>
            </a:lvl4pPr>
            <a:lvl5pPr>
              <a:lnSpc>
                <a:spcPts val="2400"/>
              </a:lnSpc>
              <a:buClr>
                <a:schemeClr val="accent1"/>
              </a:buClr>
              <a:defRPr sz="2400">
                <a:latin typeface="+mn-lt"/>
                <a:ea typeface="Verdana" panose="020B0604030504040204" pitchFamily="34" charset="0"/>
                <a:cs typeface="Arial" panose="020B0604020202020204" pitchFamily="34" charset="0"/>
              </a:defRPr>
            </a:lvl5pPr>
            <a:lvl6pPr marL="2286000" indent="0">
              <a:lnSpc>
                <a:spcPts val="2400"/>
              </a:lnSpc>
              <a:buClr>
                <a:schemeClr val="accent1"/>
              </a:buClr>
              <a:buNone/>
              <a:defRPr sz="1100">
                <a:latin typeface="+mj-lt"/>
                <a:ea typeface="Verdana" panose="020B0604030504040204" pitchFamily="34" charset="0"/>
              </a:defRPr>
            </a:lvl6pPr>
          </a:lstStyle>
          <a:p>
            <a:r>
              <a:rPr lang="fr-FR" dirty="0"/>
              <a:t>Modifiez le contenu</a:t>
            </a:r>
          </a:p>
          <a:p>
            <a:r>
              <a:rPr lang="fr-FR" dirty="0"/>
              <a:t>Modifiez le contenu</a:t>
            </a:r>
          </a:p>
          <a:p>
            <a:pPr lvl="1"/>
            <a:r>
              <a:rPr lang="fr-FR" dirty="0"/>
              <a:t>Modifiez le contenu</a:t>
            </a:r>
          </a:p>
          <a:p>
            <a:pPr lvl="2"/>
            <a:r>
              <a:rPr lang="fr-FR" dirty="0"/>
              <a:t>Modifiez le contenu</a:t>
            </a:r>
          </a:p>
          <a:p>
            <a:pPr lvl="3"/>
            <a:r>
              <a:rPr lang="fr-FR" dirty="0">
                <a:latin typeface="+mn-lt"/>
              </a:rPr>
              <a:t>Modifiez le contenu</a:t>
            </a:r>
          </a:p>
          <a:p>
            <a:pPr lvl="4"/>
            <a:r>
              <a:rPr lang="fr-FR" dirty="0"/>
              <a:t>Modifiez le contenu </a:t>
            </a:r>
          </a:p>
        </p:txBody>
      </p:sp>
    </p:spTree>
    <p:extLst>
      <p:ext uri="{BB962C8B-B14F-4D97-AF65-F5344CB8AC3E}">
        <p14:creationId xmlns:p14="http://schemas.microsoft.com/office/powerpoint/2010/main" val="215722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e de titre ">
    <p:spTree>
      <p:nvGrpSpPr>
        <p:cNvPr id="1" name=""/>
        <p:cNvGrpSpPr/>
        <p:nvPr/>
      </p:nvGrpSpPr>
      <p:grpSpPr>
        <a:xfrm>
          <a:off x="0" y="0"/>
          <a:ext cx="0" cy="0"/>
          <a:chOff x="0" y="0"/>
          <a:chExt cx="0" cy="0"/>
        </a:xfrm>
      </p:grpSpPr>
      <p:sp>
        <p:nvSpPr>
          <p:cNvPr id="8" name="Sous-titre 2">
            <a:extLst>
              <a:ext uri="{FF2B5EF4-FFF2-40B4-BE49-F238E27FC236}">
                <a16:creationId xmlns:a16="http://schemas.microsoft.com/office/drawing/2014/main" id="{8EFB5A85-D131-4752-A2C9-4CA0FF9FF723}"/>
              </a:ext>
            </a:extLst>
          </p:cNvPr>
          <p:cNvSpPr>
            <a:spLocks noGrp="1"/>
          </p:cNvSpPr>
          <p:nvPr>
            <p:ph type="subTitle" idx="1" hasCustomPrompt="1"/>
          </p:nvPr>
        </p:nvSpPr>
        <p:spPr>
          <a:xfrm>
            <a:off x="361975" y="3938953"/>
            <a:ext cx="6918056" cy="954891"/>
          </a:xfrm>
          <a:prstGeom prst="rect">
            <a:avLst/>
          </a:prstGeom>
        </p:spPr>
        <p:txBody>
          <a:bodyPr anchor="t">
            <a:noAutofit/>
          </a:bodyPr>
          <a:lstStyle>
            <a:lvl1pPr marL="0" indent="0" algn="l">
              <a:lnSpc>
                <a:spcPts val="3840"/>
              </a:lnSpc>
              <a:spcBef>
                <a:spcPts val="0"/>
              </a:spcBef>
              <a:buNone/>
              <a:defRPr sz="3200" b="0" i="0" baseline="0">
                <a:solidFill>
                  <a:srgbClr val="303237"/>
                </a:solidFill>
                <a:latin typeface="Arial" panose="020B0604020202020204" pitchFamily="34" charset="0"/>
                <a:ea typeface="Verdana" panose="020B060403050404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a:t>Modifiez le sous-titre</a:t>
            </a:r>
          </a:p>
        </p:txBody>
      </p:sp>
      <p:pic>
        <p:nvPicPr>
          <p:cNvPr id="13" name="Image 12">
            <a:extLst>
              <a:ext uri="{FF2B5EF4-FFF2-40B4-BE49-F238E27FC236}">
                <a16:creationId xmlns:a16="http://schemas.microsoft.com/office/drawing/2014/main" id="{57DC0B6A-7818-4C9B-A2D4-B3FE58CAFA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1974" y="487652"/>
            <a:ext cx="2417630" cy="544554"/>
          </a:xfrm>
          <a:prstGeom prst="rect">
            <a:avLst/>
          </a:prstGeom>
        </p:spPr>
      </p:pic>
      <p:sp>
        <p:nvSpPr>
          <p:cNvPr id="16" name="Titre 1">
            <a:extLst>
              <a:ext uri="{FF2B5EF4-FFF2-40B4-BE49-F238E27FC236}">
                <a16:creationId xmlns:a16="http://schemas.microsoft.com/office/drawing/2014/main" id="{E5F29559-5741-48FF-8852-E104BE574015}"/>
              </a:ext>
            </a:extLst>
          </p:cNvPr>
          <p:cNvSpPr>
            <a:spLocks noGrp="1"/>
          </p:cNvSpPr>
          <p:nvPr>
            <p:ph type="ctrTitle" hasCustomPrompt="1"/>
          </p:nvPr>
        </p:nvSpPr>
        <p:spPr>
          <a:xfrm>
            <a:off x="361973" y="2657345"/>
            <a:ext cx="6918058" cy="1281608"/>
          </a:xfrm>
          <a:prstGeom prst="rect">
            <a:avLst/>
          </a:prstGeom>
        </p:spPr>
        <p:txBody>
          <a:bodyPr anchor="t">
            <a:noAutofit/>
          </a:bodyPr>
          <a:lstStyle>
            <a:lvl1pPr algn="l">
              <a:lnSpc>
                <a:spcPts val="5280"/>
              </a:lnSpc>
              <a:defRPr sz="4400" b="1" i="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Modifiez le titre</a:t>
            </a:r>
            <a:br>
              <a:rPr lang="fr-FR"/>
            </a:br>
            <a:endParaRPr lang="fr-FR"/>
          </a:p>
        </p:txBody>
      </p:sp>
      <p:pic>
        <p:nvPicPr>
          <p:cNvPr id="9" name="Image 8" descr="Une image contenant extérieur, bâtiment, homme, debout&#10;&#10;Description générée automatiquement">
            <a:extLst>
              <a:ext uri="{FF2B5EF4-FFF2-40B4-BE49-F238E27FC236}">
                <a16:creationId xmlns:a16="http://schemas.microsoft.com/office/drawing/2014/main" id="{5F8BED32-A475-4770-A7C0-4440416A2FB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542027" y="-11212"/>
            <a:ext cx="4649973" cy="6869212"/>
          </a:xfrm>
          <a:prstGeom prst="rect">
            <a:avLst/>
          </a:prstGeom>
        </p:spPr>
      </p:pic>
      <p:pic>
        <p:nvPicPr>
          <p:cNvPr id="4" name="Image 3" descr="Une image contenant texte, Police, logo, Graphique&#10;&#10;Description générée automatiquement">
            <a:extLst>
              <a:ext uri="{FF2B5EF4-FFF2-40B4-BE49-F238E27FC236}">
                <a16:creationId xmlns:a16="http://schemas.microsoft.com/office/drawing/2014/main" id="{48FDEFCD-A3B2-5EE7-1064-014558EDCA9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1973" y="5803090"/>
            <a:ext cx="828332" cy="900000"/>
          </a:xfrm>
          <a:prstGeom prst="rect">
            <a:avLst/>
          </a:prstGeom>
        </p:spPr>
      </p:pic>
    </p:spTree>
    <p:extLst>
      <p:ext uri="{BB962C8B-B14F-4D97-AF65-F5344CB8AC3E}">
        <p14:creationId xmlns:p14="http://schemas.microsoft.com/office/powerpoint/2010/main" val="302118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e de titre_7">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57DC0B6A-7818-4C9B-A2D4-B3FE58CAFA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1974" y="487652"/>
            <a:ext cx="2417630" cy="544554"/>
          </a:xfrm>
          <a:prstGeom prst="rect">
            <a:avLst/>
          </a:prstGeom>
        </p:spPr>
      </p:pic>
      <p:sp>
        <p:nvSpPr>
          <p:cNvPr id="15" name="Sous-titre 2">
            <a:extLst>
              <a:ext uri="{FF2B5EF4-FFF2-40B4-BE49-F238E27FC236}">
                <a16:creationId xmlns:a16="http://schemas.microsoft.com/office/drawing/2014/main" id="{6F3F30D4-6987-4433-8302-C6ECE56DFE14}"/>
              </a:ext>
            </a:extLst>
          </p:cNvPr>
          <p:cNvSpPr>
            <a:spLocks noGrp="1"/>
          </p:cNvSpPr>
          <p:nvPr>
            <p:ph type="subTitle" idx="1" hasCustomPrompt="1"/>
          </p:nvPr>
        </p:nvSpPr>
        <p:spPr>
          <a:xfrm>
            <a:off x="361975" y="3938953"/>
            <a:ext cx="6918056" cy="954891"/>
          </a:xfrm>
          <a:prstGeom prst="rect">
            <a:avLst/>
          </a:prstGeom>
        </p:spPr>
        <p:txBody>
          <a:bodyPr anchor="t">
            <a:noAutofit/>
          </a:bodyPr>
          <a:lstStyle>
            <a:lvl1pPr marL="0" indent="0" algn="l">
              <a:lnSpc>
                <a:spcPts val="3840"/>
              </a:lnSpc>
              <a:spcBef>
                <a:spcPts val="0"/>
              </a:spcBef>
              <a:buNone/>
              <a:defRPr sz="3200" b="0" i="0" baseline="0">
                <a:solidFill>
                  <a:srgbClr val="303237"/>
                </a:solidFill>
                <a:latin typeface="Arial" panose="020B0604020202020204" pitchFamily="34" charset="0"/>
                <a:ea typeface="Verdana" panose="020B060403050404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a:t>Modifiez le sous-titre</a:t>
            </a:r>
          </a:p>
        </p:txBody>
      </p:sp>
      <p:sp>
        <p:nvSpPr>
          <p:cNvPr id="16" name="Titre 1">
            <a:extLst>
              <a:ext uri="{FF2B5EF4-FFF2-40B4-BE49-F238E27FC236}">
                <a16:creationId xmlns:a16="http://schemas.microsoft.com/office/drawing/2014/main" id="{015DD89D-EA00-4803-B512-1B40B0547FEE}"/>
              </a:ext>
            </a:extLst>
          </p:cNvPr>
          <p:cNvSpPr>
            <a:spLocks noGrp="1"/>
          </p:cNvSpPr>
          <p:nvPr>
            <p:ph type="ctrTitle" hasCustomPrompt="1"/>
          </p:nvPr>
        </p:nvSpPr>
        <p:spPr>
          <a:xfrm>
            <a:off x="361973" y="2657345"/>
            <a:ext cx="6918058" cy="1281608"/>
          </a:xfrm>
          <a:prstGeom prst="rect">
            <a:avLst/>
          </a:prstGeom>
        </p:spPr>
        <p:txBody>
          <a:bodyPr anchor="t">
            <a:noAutofit/>
          </a:bodyPr>
          <a:lstStyle>
            <a:lvl1pPr algn="l">
              <a:lnSpc>
                <a:spcPts val="5280"/>
              </a:lnSpc>
              <a:defRPr sz="4400" b="1" i="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Modifiez le titre</a:t>
            </a:r>
            <a:br>
              <a:rPr lang="fr-FR"/>
            </a:br>
            <a:endParaRPr lang="fr-FR"/>
          </a:p>
        </p:txBody>
      </p:sp>
      <p:pic>
        <p:nvPicPr>
          <p:cNvPr id="3" name="Image 2">
            <a:extLst>
              <a:ext uri="{FF2B5EF4-FFF2-40B4-BE49-F238E27FC236}">
                <a16:creationId xmlns:a16="http://schemas.microsoft.com/office/drawing/2014/main" id="{440DE38D-EA0D-69CC-F8DC-D704C14EC3C5}"/>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556270" y="1"/>
            <a:ext cx="4635730" cy="6857999"/>
          </a:xfrm>
          <a:prstGeom prst="rect">
            <a:avLst/>
          </a:prstGeom>
        </p:spPr>
      </p:pic>
      <p:pic>
        <p:nvPicPr>
          <p:cNvPr id="4" name="Image 3" descr="Une image contenant texte, Police, logo, Graphique&#10;&#10;Description générée automatiquement">
            <a:extLst>
              <a:ext uri="{FF2B5EF4-FFF2-40B4-BE49-F238E27FC236}">
                <a16:creationId xmlns:a16="http://schemas.microsoft.com/office/drawing/2014/main" id="{0A5A9D03-BD91-CFD5-FB96-4BA32F4F745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1973" y="5803090"/>
            <a:ext cx="828332" cy="900000"/>
          </a:xfrm>
          <a:prstGeom prst="rect">
            <a:avLst/>
          </a:prstGeom>
        </p:spPr>
      </p:pic>
    </p:spTree>
    <p:extLst>
      <p:ext uri="{BB962C8B-B14F-4D97-AF65-F5344CB8AC3E}">
        <p14:creationId xmlns:p14="http://schemas.microsoft.com/office/powerpoint/2010/main" val="111295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Diapositive de titre ">
    <p:spTree>
      <p:nvGrpSpPr>
        <p:cNvPr id="1" name=""/>
        <p:cNvGrpSpPr/>
        <p:nvPr/>
      </p:nvGrpSpPr>
      <p:grpSpPr>
        <a:xfrm>
          <a:off x="0" y="0"/>
          <a:ext cx="0" cy="0"/>
          <a:chOff x="0" y="0"/>
          <a:chExt cx="0" cy="0"/>
        </a:xfrm>
      </p:grpSpPr>
      <p:sp>
        <p:nvSpPr>
          <p:cNvPr id="8" name="Sous-titre 2">
            <a:extLst>
              <a:ext uri="{FF2B5EF4-FFF2-40B4-BE49-F238E27FC236}">
                <a16:creationId xmlns:a16="http://schemas.microsoft.com/office/drawing/2014/main" id="{8EFB5A85-D131-4752-A2C9-4CA0FF9FF723}"/>
              </a:ext>
            </a:extLst>
          </p:cNvPr>
          <p:cNvSpPr>
            <a:spLocks noGrp="1"/>
          </p:cNvSpPr>
          <p:nvPr>
            <p:ph type="subTitle" idx="1" hasCustomPrompt="1"/>
          </p:nvPr>
        </p:nvSpPr>
        <p:spPr>
          <a:xfrm>
            <a:off x="361975" y="3938953"/>
            <a:ext cx="6918056" cy="954891"/>
          </a:xfrm>
          <a:prstGeom prst="rect">
            <a:avLst/>
          </a:prstGeom>
        </p:spPr>
        <p:txBody>
          <a:bodyPr anchor="t">
            <a:noAutofit/>
          </a:bodyPr>
          <a:lstStyle>
            <a:lvl1pPr marL="0" indent="0" algn="l">
              <a:lnSpc>
                <a:spcPts val="3840"/>
              </a:lnSpc>
              <a:spcBef>
                <a:spcPts val="0"/>
              </a:spcBef>
              <a:buNone/>
              <a:defRPr sz="3200" b="0" i="0" baseline="0">
                <a:solidFill>
                  <a:srgbClr val="303237"/>
                </a:solidFill>
                <a:latin typeface="Arial" panose="020B0604020202020204" pitchFamily="34" charset="0"/>
                <a:ea typeface="Verdana" panose="020B060403050404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a:t>Modifiez le sous-titre</a:t>
            </a:r>
          </a:p>
        </p:txBody>
      </p:sp>
      <p:pic>
        <p:nvPicPr>
          <p:cNvPr id="13" name="Image 12">
            <a:extLst>
              <a:ext uri="{FF2B5EF4-FFF2-40B4-BE49-F238E27FC236}">
                <a16:creationId xmlns:a16="http://schemas.microsoft.com/office/drawing/2014/main" id="{57DC0B6A-7818-4C9B-A2D4-B3FE58CAFA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1974" y="487652"/>
            <a:ext cx="2417630" cy="544554"/>
          </a:xfrm>
          <a:prstGeom prst="rect">
            <a:avLst/>
          </a:prstGeom>
        </p:spPr>
      </p:pic>
      <p:sp>
        <p:nvSpPr>
          <p:cNvPr id="16" name="Titre 1">
            <a:extLst>
              <a:ext uri="{FF2B5EF4-FFF2-40B4-BE49-F238E27FC236}">
                <a16:creationId xmlns:a16="http://schemas.microsoft.com/office/drawing/2014/main" id="{E5F29559-5741-48FF-8852-E104BE574015}"/>
              </a:ext>
            </a:extLst>
          </p:cNvPr>
          <p:cNvSpPr>
            <a:spLocks noGrp="1"/>
          </p:cNvSpPr>
          <p:nvPr>
            <p:ph type="ctrTitle" hasCustomPrompt="1"/>
          </p:nvPr>
        </p:nvSpPr>
        <p:spPr>
          <a:xfrm>
            <a:off x="361973" y="2657345"/>
            <a:ext cx="6918058" cy="1281608"/>
          </a:xfrm>
          <a:prstGeom prst="rect">
            <a:avLst/>
          </a:prstGeom>
        </p:spPr>
        <p:txBody>
          <a:bodyPr anchor="t">
            <a:noAutofit/>
          </a:bodyPr>
          <a:lstStyle>
            <a:lvl1pPr algn="l">
              <a:lnSpc>
                <a:spcPts val="5280"/>
              </a:lnSpc>
              <a:defRPr sz="4400" b="1" i="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Modifiez le titre</a:t>
            </a:r>
            <a:br>
              <a:rPr lang="fr-FR"/>
            </a:br>
            <a:endParaRPr lang="fr-FR"/>
          </a:p>
        </p:txBody>
      </p:sp>
      <p:pic>
        <p:nvPicPr>
          <p:cNvPr id="3" name="Image 2" descr="Une image contenant extérieur, ciel, homme, personne&#10;&#10;Description générée automatiquement">
            <a:extLst>
              <a:ext uri="{FF2B5EF4-FFF2-40B4-BE49-F238E27FC236}">
                <a16:creationId xmlns:a16="http://schemas.microsoft.com/office/drawing/2014/main" id="{5E8BDC64-7894-F995-0B75-F61C538E44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551746" y="0"/>
            <a:ext cx="4640254" cy="6858000"/>
          </a:xfrm>
          <a:prstGeom prst="rect">
            <a:avLst/>
          </a:prstGeom>
        </p:spPr>
      </p:pic>
      <p:pic>
        <p:nvPicPr>
          <p:cNvPr id="4" name="Image 3" descr="Une image contenant texte, Police, logo, Graphique&#10;&#10;Description générée automatiquement">
            <a:extLst>
              <a:ext uri="{FF2B5EF4-FFF2-40B4-BE49-F238E27FC236}">
                <a16:creationId xmlns:a16="http://schemas.microsoft.com/office/drawing/2014/main" id="{54DEC120-47DA-D39D-C0AF-4F8B90C1A30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1973" y="5803090"/>
            <a:ext cx="828332" cy="900000"/>
          </a:xfrm>
          <a:prstGeom prst="rect">
            <a:avLst/>
          </a:prstGeom>
        </p:spPr>
      </p:pic>
    </p:spTree>
    <p:extLst>
      <p:ext uri="{BB962C8B-B14F-4D97-AF65-F5344CB8AC3E}">
        <p14:creationId xmlns:p14="http://schemas.microsoft.com/office/powerpoint/2010/main" val="398175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apositive de titre_7">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57DC0B6A-7818-4C9B-A2D4-B3FE58CAFA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1974" y="487652"/>
            <a:ext cx="2417630" cy="544554"/>
          </a:xfrm>
          <a:prstGeom prst="rect">
            <a:avLst/>
          </a:prstGeom>
        </p:spPr>
      </p:pic>
      <p:sp>
        <p:nvSpPr>
          <p:cNvPr id="15" name="Sous-titre 2">
            <a:extLst>
              <a:ext uri="{FF2B5EF4-FFF2-40B4-BE49-F238E27FC236}">
                <a16:creationId xmlns:a16="http://schemas.microsoft.com/office/drawing/2014/main" id="{6F3F30D4-6987-4433-8302-C6ECE56DFE14}"/>
              </a:ext>
            </a:extLst>
          </p:cNvPr>
          <p:cNvSpPr>
            <a:spLocks noGrp="1"/>
          </p:cNvSpPr>
          <p:nvPr>
            <p:ph type="subTitle" idx="1" hasCustomPrompt="1"/>
          </p:nvPr>
        </p:nvSpPr>
        <p:spPr>
          <a:xfrm>
            <a:off x="361975" y="3938953"/>
            <a:ext cx="6918056" cy="954891"/>
          </a:xfrm>
          <a:prstGeom prst="rect">
            <a:avLst/>
          </a:prstGeom>
        </p:spPr>
        <p:txBody>
          <a:bodyPr anchor="t">
            <a:noAutofit/>
          </a:bodyPr>
          <a:lstStyle>
            <a:lvl1pPr marL="0" indent="0" algn="l">
              <a:lnSpc>
                <a:spcPts val="3840"/>
              </a:lnSpc>
              <a:spcBef>
                <a:spcPts val="0"/>
              </a:spcBef>
              <a:buNone/>
              <a:defRPr sz="3200" b="0" i="0" baseline="0">
                <a:solidFill>
                  <a:srgbClr val="303237"/>
                </a:solidFill>
                <a:latin typeface="Arial" panose="020B0604020202020204" pitchFamily="34" charset="0"/>
                <a:ea typeface="Verdana" panose="020B060403050404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a:t>Modifiez le sous-titre</a:t>
            </a:r>
          </a:p>
        </p:txBody>
      </p:sp>
      <p:sp>
        <p:nvSpPr>
          <p:cNvPr id="16" name="Titre 1">
            <a:extLst>
              <a:ext uri="{FF2B5EF4-FFF2-40B4-BE49-F238E27FC236}">
                <a16:creationId xmlns:a16="http://schemas.microsoft.com/office/drawing/2014/main" id="{015DD89D-EA00-4803-B512-1B40B0547FEE}"/>
              </a:ext>
            </a:extLst>
          </p:cNvPr>
          <p:cNvSpPr>
            <a:spLocks noGrp="1"/>
          </p:cNvSpPr>
          <p:nvPr>
            <p:ph type="ctrTitle" hasCustomPrompt="1"/>
          </p:nvPr>
        </p:nvSpPr>
        <p:spPr>
          <a:xfrm>
            <a:off x="361973" y="2657345"/>
            <a:ext cx="6918058" cy="1281608"/>
          </a:xfrm>
          <a:prstGeom prst="rect">
            <a:avLst/>
          </a:prstGeom>
        </p:spPr>
        <p:txBody>
          <a:bodyPr anchor="t">
            <a:noAutofit/>
          </a:bodyPr>
          <a:lstStyle>
            <a:lvl1pPr algn="l">
              <a:lnSpc>
                <a:spcPts val="5280"/>
              </a:lnSpc>
              <a:defRPr sz="4400" b="1" i="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Modifiez le titre</a:t>
            </a:r>
            <a:br>
              <a:rPr lang="fr-FR"/>
            </a:br>
            <a:endParaRPr lang="fr-FR"/>
          </a:p>
        </p:txBody>
      </p:sp>
      <p:pic>
        <p:nvPicPr>
          <p:cNvPr id="3" name="Espace réservé du contenu 4" descr="Une image contenant pierre&#10;&#10;Description générée automatiquement">
            <a:extLst>
              <a:ext uri="{FF2B5EF4-FFF2-40B4-BE49-F238E27FC236}">
                <a16:creationId xmlns:a16="http://schemas.microsoft.com/office/drawing/2014/main" id="{2A96A9D9-8266-7391-76C7-4BF2914019F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551745" y="0"/>
            <a:ext cx="4640255" cy="6857999"/>
          </a:xfrm>
          <a:prstGeom prst="rect">
            <a:avLst/>
          </a:prstGeom>
        </p:spPr>
      </p:pic>
      <p:pic>
        <p:nvPicPr>
          <p:cNvPr id="4" name="Image 3" descr="Une image contenant texte, Police, logo, Graphique&#10;&#10;Description générée automatiquement">
            <a:extLst>
              <a:ext uri="{FF2B5EF4-FFF2-40B4-BE49-F238E27FC236}">
                <a16:creationId xmlns:a16="http://schemas.microsoft.com/office/drawing/2014/main" id="{C2FD8309-55C4-3F54-D3F8-404B4202805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1973" y="5803090"/>
            <a:ext cx="828332" cy="900000"/>
          </a:xfrm>
          <a:prstGeom prst="rect">
            <a:avLst/>
          </a:prstGeom>
        </p:spPr>
      </p:pic>
    </p:spTree>
    <p:extLst>
      <p:ext uri="{BB962C8B-B14F-4D97-AF65-F5344CB8AC3E}">
        <p14:creationId xmlns:p14="http://schemas.microsoft.com/office/powerpoint/2010/main" val="3834957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Diapositive de titre ">
    <p:spTree>
      <p:nvGrpSpPr>
        <p:cNvPr id="1" name=""/>
        <p:cNvGrpSpPr/>
        <p:nvPr/>
      </p:nvGrpSpPr>
      <p:grpSpPr>
        <a:xfrm>
          <a:off x="0" y="0"/>
          <a:ext cx="0" cy="0"/>
          <a:chOff x="0" y="0"/>
          <a:chExt cx="0" cy="0"/>
        </a:xfrm>
      </p:grpSpPr>
      <p:sp>
        <p:nvSpPr>
          <p:cNvPr id="8" name="Sous-titre 2">
            <a:extLst>
              <a:ext uri="{FF2B5EF4-FFF2-40B4-BE49-F238E27FC236}">
                <a16:creationId xmlns:a16="http://schemas.microsoft.com/office/drawing/2014/main" id="{8EFB5A85-D131-4752-A2C9-4CA0FF9FF723}"/>
              </a:ext>
            </a:extLst>
          </p:cNvPr>
          <p:cNvSpPr>
            <a:spLocks noGrp="1"/>
          </p:cNvSpPr>
          <p:nvPr>
            <p:ph type="subTitle" idx="1" hasCustomPrompt="1"/>
          </p:nvPr>
        </p:nvSpPr>
        <p:spPr>
          <a:xfrm>
            <a:off x="361975" y="3938953"/>
            <a:ext cx="6918056" cy="954891"/>
          </a:xfrm>
          <a:prstGeom prst="rect">
            <a:avLst/>
          </a:prstGeom>
        </p:spPr>
        <p:txBody>
          <a:bodyPr anchor="t">
            <a:noAutofit/>
          </a:bodyPr>
          <a:lstStyle>
            <a:lvl1pPr marL="0" indent="0" algn="l">
              <a:lnSpc>
                <a:spcPts val="3840"/>
              </a:lnSpc>
              <a:spcBef>
                <a:spcPts val="0"/>
              </a:spcBef>
              <a:buNone/>
              <a:defRPr sz="3200" b="0" i="0" baseline="0">
                <a:solidFill>
                  <a:srgbClr val="303237"/>
                </a:solidFill>
                <a:latin typeface="Arial" panose="020B0604020202020204" pitchFamily="34" charset="0"/>
                <a:ea typeface="Verdana" panose="020B0604030504040204" pitchFamily="34" charset="0"/>
                <a:cs typeface="Arial" panose="020B0604020202020204" pitchFamily="34" charset="0"/>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r-FR"/>
              <a:t>Modifiez le sous-titre</a:t>
            </a:r>
          </a:p>
        </p:txBody>
      </p:sp>
      <p:pic>
        <p:nvPicPr>
          <p:cNvPr id="13" name="Image 12">
            <a:extLst>
              <a:ext uri="{FF2B5EF4-FFF2-40B4-BE49-F238E27FC236}">
                <a16:creationId xmlns:a16="http://schemas.microsoft.com/office/drawing/2014/main" id="{57DC0B6A-7818-4C9B-A2D4-B3FE58CAFA0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1974" y="487652"/>
            <a:ext cx="2417630" cy="544554"/>
          </a:xfrm>
          <a:prstGeom prst="rect">
            <a:avLst/>
          </a:prstGeom>
        </p:spPr>
      </p:pic>
      <p:sp>
        <p:nvSpPr>
          <p:cNvPr id="16" name="Titre 1">
            <a:extLst>
              <a:ext uri="{FF2B5EF4-FFF2-40B4-BE49-F238E27FC236}">
                <a16:creationId xmlns:a16="http://schemas.microsoft.com/office/drawing/2014/main" id="{E5F29559-5741-48FF-8852-E104BE574015}"/>
              </a:ext>
            </a:extLst>
          </p:cNvPr>
          <p:cNvSpPr>
            <a:spLocks noGrp="1"/>
          </p:cNvSpPr>
          <p:nvPr>
            <p:ph type="ctrTitle" hasCustomPrompt="1"/>
          </p:nvPr>
        </p:nvSpPr>
        <p:spPr>
          <a:xfrm>
            <a:off x="361973" y="2657345"/>
            <a:ext cx="6918058" cy="1281608"/>
          </a:xfrm>
          <a:prstGeom prst="rect">
            <a:avLst/>
          </a:prstGeom>
        </p:spPr>
        <p:txBody>
          <a:bodyPr anchor="t">
            <a:noAutofit/>
          </a:bodyPr>
          <a:lstStyle>
            <a:lvl1pPr algn="l">
              <a:lnSpc>
                <a:spcPts val="5280"/>
              </a:lnSpc>
              <a:defRPr sz="4400" b="1" i="0" baseline="0">
                <a:solidFill>
                  <a:schemeClr val="accent1"/>
                </a:solidFill>
                <a:latin typeface="Arial" panose="020B0604020202020204" pitchFamily="34" charset="0"/>
                <a:ea typeface="Verdana" panose="020B0604030504040204" pitchFamily="34" charset="0"/>
                <a:cs typeface="Arial" panose="020B0604020202020204" pitchFamily="34" charset="0"/>
              </a:defRPr>
            </a:lvl1pPr>
          </a:lstStyle>
          <a:p>
            <a:r>
              <a:rPr lang="fr-FR"/>
              <a:t>Modifiez le titre</a:t>
            </a:r>
            <a:br>
              <a:rPr lang="fr-FR"/>
            </a:br>
            <a:endParaRPr lang="fr-FR"/>
          </a:p>
        </p:txBody>
      </p:sp>
      <p:pic>
        <p:nvPicPr>
          <p:cNvPr id="2" name="Image 1">
            <a:extLst>
              <a:ext uri="{FF2B5EF4-FFF2-40B4-BE49-F238E27FC236}">
                <a16:creationId xmlns:a16="http://schemas.microsoft.com/office/drawing/2014/main" id="{798118FF-C1AB-44CA-A209-34C2E8A570B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551746" y="0"/>
            <a:ext cx="4640254" cy="6858000"/>
          </a:xfrm>
          <a:prstGeom prst="rect">
            <a:avLst/>
          </a:prstGeom>
        </p:spPr>
      </p:pic>
      <p:pic>
        <p:nvPicPr>
          <p:cNvPr id="4" name="Image 3" descr="Une image contenant texte, Police, logo, Graphique&#10;&#10;Description générée automatiquement">
            <a:extLst>
              <a:ext uri="{FF2B5EF4-FFF2-40B4-BE49-F238E27FC236}">
                <a16:creationId xmlns:a16="http://schemas.microsoft.com/office/drawing/2014/main" id="{BE56E9E2-FD88-37BA-2590-C8F03FCF68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61973" y="5803090"/>
            <a:ext cx="828332" cy="900000"/>
          </a:xfrm>
          <a:prstGeom prst="rect">
            <a:avLst/>
          </a:prstGeom>
        </p:spPr>
      </p:pic>
    </p:spTree>
    <p:extLst>
      <p:ext uri="{BB962C8B-B14F-4D97-AF65-F5344CB8AC3E}">
        <p14:creationId xmlns:p14="http://schemas.microsoft.com/office/powerpoint/2010/main" val="864294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Diapositive de fin">
    <p:spTree>
      <p:nvGrpSpPr>
        <p:cNvPr id="1" name=""/>
        <p:cNvGrpSpPr/>
        <p:nvPr/>
      </p:nvGrpSpPr>
      <p:grpSpPr>
        <a:xfrm>
          <a:off x="0" y="0"/>
          <a:ext cx="0" cy="0"/>
          <a:chOff x="0" y="0"/>
          <a:chExt cx="0" cy="0"/>
        </a:xfrm>
      </p:grpSpPr>
      <p:pic>
        <p:nvPicPr>
          <p:cNvPr id="7" name="Image 6" descr="Une image contenant signe, assiette, dessin, alimentation&#10;&#10;Description générée automatiquement">
            <a:extLst>
              <a:ext uri="{FF2B5EF4-FFF2-40B4-BE49-F238E27FC236}">
                <a16:creationId xmlns:a16="http://schemas.microsoft.com/office/drawing/2014/main" id="{BABBEB55-4288-E94C-9BA3-5050FA7C20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48996" y="1781801"/>
            <a:ext cx="2420407" cy="829853"/>
          </a:xfrm>
          <a:prstGeom prst="rect">
            <a:avLst/>
          </a:prstGeom>
        </p:spPr>
      </p:pic>
      <p:pic>
        <p:nvPicPr>
          <p:cNvPr id="2" name="Image 1">
            <a:extLst>
              <a:ext uri="{FF2B5EF4-FFF2-40B4-BE49-F238E27FC236}">
                <a16:creationId xmlns:a16="http://schemas.microsoft.com/office/drawing/2014/main" id="{28ABE4E1-3B5E-5B9D-FB2E-5D5C42790DD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532914" y="0"/>
            <a:ext cx="4659086" cy="6858000"/>
          </a:xfrm>
          <a:prstGeom prst="rect">
            <a:avLst/>
          </a:prstGeom>
        </p:spPr>
      </p:pic>
      <p:pic>
        <p:nvPicPr>
          <p:cNvPr id="3" name="Picture 2">
            <a:extLst>
              <a:ext uri="{FF2B5EF4-FFF2-40B4-BE49-F238E27FC236}">
                <a16:creationId xmlns:a16="http://schemas.microsoft.com/office/drawing/2014/main" id="{C98A2639-F1C9-5BB4-574A-88B9DD8C3E17}"/>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636551" y="2834640"/>
            <a:ext cx="2245295"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640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apositive de fin">
    <p:spTree>
      <p:nvGrpSpPr>
        <p:cNvPr id="1" name=""/>
        <p:cNvGrpSpPr/>
        <p:nvPr/>
      </p:nvGrpSpPr>
      <p:grpSpPr>
        <a:xfrm>
          <a:off x="0" y="0"/>
          <a:ext cx="0" cy="0"/>
          <a:chOff x="0" y="0"/>
          <a:chExt cx="0" cy="0"/>
        </a:xfrm>
      </p:grpSpPr>
      <p:pic>
        <p:nvPicPr>
          <p:cNvPr id="3" name="Image 2" descr="Une image contenant signe, assiette, dessin, alimentation&#10;&#10;Description générée automatiquement">
            <a:extLst>
              <a:ext uri="{FF2B5EF4-FFF2-40B4-BE49-F238E27FC236}">
                <a16:creationId xmlns:a16="http://schemas.microsoft.com/office/drawing/2014/main" id="{5574F495-E015-3048-B030-11F0BCD8D8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48996" y="1781801"/>
            <a:ext cx="2420407" cy="829853"/>
          </a:xfrm>
          <a:prstGeom prst="rect">
            <a:avLst/>
          </a:prstGeom>
        </p:spPr>
      </p:pic>
      <p:pic>
        <p:nvPicPr>
          <p:cNvPr id="6" name="Image 5" descr="Une image contenant extérieur, bâtiment, homme, debout&#10;&#10;Description générée automatiquement">
            <a:extLst>
              <a:ext uri="{FF2B5EF4-FFF2-40B4-BE49-F238E27FC236}">
                <a16:creationId xmlns:a16="http://schemas.microsoft.com/office/drawing/2014/main" id="{26DE138E-0BF8-407F-A1CB-3A27C9DA4DD7}"/>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7542027" y="-11212"/>
            <a:ext cx="4649973" cy="6869212"/>
          </a:xfrm>
          <a:prstGeom prst="rect">
            <a:avLst/>
          </a:prstGeom>
        </p:spPr>
      </p:pic>
      <p:pic>
        <p:nvPicPr>
          <p:cNvPr id="2" name="Picture 2">
            <a:extLst>
              <a:ext uri="{FF2B5EF4-FFF2-40B4-BE49-F238E27FC236}">
                <a16:creationId xmlns:a16="http://schemas.microsoft.com/office/drawing/2014/main" id="{880FC743-3AF9-D4E6-18C1-824221088BD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636551" y="2834640"/>
            <a:ext cx="2245295"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434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Diapositive de fin">
    <p:spTree>
      <p:nvGrpSpPr>
        <p:cNvPr id="1" name=""/>
        <p:cNvGrpSpPr/>
        <p:nvPr/>
      </p:nvGrpSpPr>
      <p:grpSpPr>
        <a:xfrm>
          <a:off x="0" y="0"/>
          <a:ext cx="0" cy="0"/>
          <a:chOff x="0" y="0"/>
          <a:chExt cx="0" cy="0"/>
        </a:xfrm>
      </p:grpSpPr>
      <p:pic>
        <p:nvPicPr>
          <p:cNvPr id="7" name="Image 6" descr="Une image contenant signe, assiette, dessin, alimentation&#10;&#10;Description générée automatiquement">
            <a:extLst>
              <a:ext uri="{FF2B5EF4-FFF2-40B4-BE49-F238E27FC236}">
                <a16:creationId xmlns:a16="http://schemas.microsoft.com/office/drawing/2014/main" id="{BABBEB55-4288-E94C-9BA3-5050FA7C205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48996" y="1781801"/>
            <a:ext cx="2420407" cy="829853"/>
          </a:xfrm>
          <a:prstGeom prst="rect">
            <a:avLst/>
          </a:prstGeom>
        </p:spPr>
      </p:pic>
      <p:pic>
        <p:nvPicPr>
          <p:cNvPr id="3" name="Image 2">
            <a:extLst>
              <a:ext uri="{FF2B5EF4-FFF2-40B4-BE49-F238E27FC236}">
                <a16:creationId xmlns:a16="http://schemas.microsoft.com/office/drawing/2014/main" id="{A35DBB97-06BD-9AAC-AA8A-BC2663D9C68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556270" y="1"/>
            <a:ext cx="4635730" cy="6857999"/>
          </a:xfrm>
          <a:prstGeom prst="rect">
            <a:avLst/>
          </a:prstGeom>
        </p:spPr>
      </p:pic>
      <p:pic>
        <p:nvPicPr>
          <p:cNvPr id="2" name="Picture 2">
            <a:extLst>
              <a:ext uri="{FF2B5EF4-FFF2-40B4-BE49-F238E27FC236}">
                <a16:creationId xmlns:a16="http://schemas.microsoft.com/office/drawing/2014/main" id="{57184063-02F8-07DE-36AC-731FDDD92E9C}"/>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636551" y="2834640"/>
            <a:ext cx="2245295" cy="118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505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7534593"/>
      </p:ext>
    </p:extLst>
  </p:cSld>
  <p:clrMap bg1="lt1" tx1="dk1" bg2="lt2" tx2="dk2" accent1="accent1" accent2="accent2" accent3="accent3" accent4="accent4" accent5="accent5" accent6="accent6" hlink="hlink" folHlink="folHlink"/>
  <p:sldLayoutIdLst>
    <p:sldLayoutId id="2147483737" r:id="rId1"/>
    <p:sldLayoutId id="2147483722" r:id="rId2"/>
    <p:sldLayoutId id="2147483738" r:id="rId3"/>
    <p:sldLayoutId id="2147483729" r:id="rId4"/>
    <p:sldLayoutId id="2147483724" r:id="rId5"/>
    <p:sldLayoutId id="2147483714" r:id="rId6"/>
    <p:sldLayoutId id="2147483736" r:id="rId7"/>
    <p:sldLayoutId id="2147483705" r:id="rId8"/>
    <p:sldLayoutId id="2147483739" r:id="rId9"/>
    <p:sldLayoutId id="2147483723" r:id="rId10"/>
    <p:sldLayoutId id="2147483730" r:id="rId11"/>
    <p:sldLayoutId id="2147483716" r:id="rId12"/>
  </p:sldLayoutIdLst>
  <p:hf sldNum="0"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3063DA02-8414-4D5E-8903-7510FA3AB199}"/>
              </a:ext>
            </a:extLst>
          </p:cNvPr>
          <p:cNvSpPr txBox="1"/>
          <p:nvPr userDrawn="1"/>
        </p:nvSpPr>
        <p:spPr>
          <a:xfrm>
            <a:off x="2432970" y="6445815"/>
            <a:ext cx="3410792" cy="261610"/>
          </a:xfrm>
          <a:prstGeom prst="rect">
            <a:avLst/>
          </a:prstGeom>
          <a:noFill/>
        </p:spPr>
        <p:txBody>
          <a:bodyPr wrap="square" rtlCol="0">
            <a:spAutoFit/>
          </a:bodyPr>
          <a:lstStyle/>
          <a:p>
            <a:pPr algn="ctr"/>
            <a:r>
              <a:rPr lang="fr-FR" sz="1100">
                <a:latin typeface="Arial" panose="020B0604020202020204" pitchFamily="34" charset="0"/>
                <a:ea typeface="Verdana" panose="020B0604030504040204" pitchFamily="34" charset="0"/>
                <a:cs typeface="Arial" panose="020B0604020202020204" pitchFamily="34" charset="0"/>
              </a:rPr>
              <a:t>Nom de la présentation</a:t>
            </a:r>
          </a:p>
        </p:txBody>
      </p:sp>
      <p:sp>
        <p:nvSpPr>
          <p:cNvPr id="11" name="ZoneTexte 10">
            <a:extLst>
              <a:ext uri="{FF2B5EF4-FFF2-40B4-BE49-F238E27FC236}">
                <a16:creationId xmlns:a16="http://schemas.microsoft.com/office/drawing/2014/main" id="{B74643D4-BCDF-4C9C-84EF-752F236DBAFB}"/>
              </a:ext>
            </a:extLst>
          </p:cNvPr>
          <p:cNvSpPr txBox="1"/>
          <p:nvPr userDrawn="1"/>
        </p:nvSpPr>
        <p:spPr>
          <a:xfrm>
            <a:off x="7635710" y="6445815"/>
            <a:ext cx="753289" cy="261610"/>
          </a:xfrm>
          <a:prstGeom prst="rect">
            <a:avLst/>
          </a:prstGeom>
          <a:noFill/>
        </p:spPr>
        <p:txBody>
          <a:bodyPr wrap="square" rtlCol="0">
            <a:spAutoFit/>
          </a:bodyPr>
          <a:lstStyle/>
          <a:p>
            <a:pPr algn="ctr"/>
            <a:fld id="{EC0077F2-8C54-4A9F-8FEB-D5520242854F}" type="slidenum">
              <a:rPr lang="fr-FR" sz="1100" smtClean="0">
                <a:latin typeface="Arial" panose="020B0604020202020204" pitchFamily="34" charset="0"/>
                <a:ea typeface="Verdana" panose="020B0604030504040204" pitchFamily="34" charset="0"/>
                <a:cs typeface="Arial" panose="020B0604020202020204" pitchFamily="34" charset="0"/>
              </a:rPr>
              <a:t>‹N°›</a:t>
            </a:fld>
            <a:endParaRPr lang="fr-FR" sz="1100">
              <a:latin typeface="Arial" panose="020B0604020202020204" pitchFamily="34" charset="0"/>
              <a:ea typeface="Verdana" panose="020B0604030504040204" pitchFamily="34" charset="0"/>
              <a:cs typeface="Arial" panose="020B0604020202020204" pitchFamily="34" charset="0"/>
            </a:endParaRPr>
          </a:p>
        </p:txBody>
      </p:sp>
      <p:pic>
        <p:nvPicPr>
          <p:cNvPr id="9" name="Image 8">
            <a:extLst>
              <a:ext uri="{FF2B5EF4-FFF2-40B4-BE49-F238E27FC236}">
                <a16:creationId xmlns:a16="http://schemas.microsoft.com/office/drawing/2014/main" id="{AE324F14-DE66-4E4F-9E8D-CF630997BF0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61388" y="6412156"/>
            <a:ext cx="1118793" cy="252000"/>
          </a:xfrm>
          <a:prstGeom prst="rect">
            <a:avLst/>
          </a:prstGeom>
        </p:spPr>
      </p:pic>
    </p:spTree>
    <p:extLst>
      <p:ext uri="{BB962C8B-B14F-4D97-AF65-F5344CB8AC3E}">
        <p14:creationId xmlns:p14="http://schemas.microsoft.com/office/powerpoint/2010/main" val="2824833543"/>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85" r:id="rId3"/>
    <p:sldLayoutId id="2147483692" r:id="rId4"/>
    <p:sldLayoutId id="2147483742" r:id="rId5"/>
    <p:sldLayoutId id="2147483686" r:id="rId6"/>
    <p:sldLayoutId id="2147483743"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8/10/relationships/comments" Target="../comments/modernComment_7FFFF620_9DDCD85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5.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slideLayout" Target="../slideLayouts/slideLayout18.xml"/><Relationship Id="rId1" Type="http://schemas.openxmlformats.org/officeDocument/2006/relationships/themeOverride" Target="../theme/themeOverride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s://inventaire-chimique.preventionbtp.fr/" TargetMode="External"/><Relationship Id="rId2" Type="http://schemas.openxmlformats.org/officeDocument/2006/relationships/image" Target="../media/image11.png"/><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DE5726A3-703E-0A7C-733E-A1B65B71D66C}"/>
              </a:ext>
            </a:extLst>
          </p:cNvPr>
          <p:cNvSpPr>
            <a:spLocks noGrp="1"/>
          </p:cNvSpPr>
          <p:nvPr>
            <p:ph type="subTitle" idx="1"/>
          </p:nvPr>
        </p:nvSpPr>
        <p:spPr/>
        <p:txBody>
          <a:bodyPr/>
          <a:lstStyle/>
          <a:p>
            <a:r>
              <a:rPr lang="fr-FR" dirty="0"/>
              <a:t>Guide utilisateur</a:t>
            </a:r>
          </a:p>
        </p:txBody>
      </p:sp>
      <p:sp>
        <p:nvSpPr>
          <p:cNvPr id="3" name="Titre 2">
            <a:extLst>
              <a:ext uri="{FF2B5EF4-FFF2-40B4-BE49-F238E27FC236}">
                <a16:creationId xmlns:a16="http://schemas.microsoft.com/office/drawing/2014/main" id="{639CB1A1-AFB1-9E04-CF98-D63178628A7F}"/>
              </a:ext>
            </a:extLst>
          </p:cNvPr>
          <p:cNvSpPr>
            <a:spLocks noGrp="1"/>
          </p:cNvSpPr>
          <p:nvPr>
            <p:ph type="ctrTitle"/>
          </p:nvPr>
        </p:nvSpPr>
        <p:spPr/>
        <p:txBody>
          <a:bodyPr/>
          <a:lstStyle/>
          <a:p>
            <a:r>
              <a:rPr lang="fr-FR" dirty="0"/>
              <a:t>Inventaire des produits chimique MOBILE</a:t>
            </a:r>
          </a:p>
        </p:txBody>
      </p:sp>
    </p:spTree>
    <p:extLst>
      <p:ext uri="{BB962C8B-B14F-4D97-AF65-F5344CB8AC3E}">
        <p14:creationId xmlns:p14="http://schemas.microsoft.com/office/powerpoint/2010/main" val="2648053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3EF834-676D-C9E5-9311-B5B3E41DDE81}"/>
              </a:ext>
            </a:extLst>
          </p:cNvPr>
          <p:cNvSpPr>
            <a:spLocks noGrp="1"/>
          </p:cNvSpPr>
          <p:nvPr>
            <p:ph type="title"/>
          </p:nvPr>
        </p:nvSpPr>
        <p:spPr>
          <a:xfrm>
            <a:off x="381002" y="193844"/>
            <a:ext cx="4907690" cy="595071"/>
          </a:xfrm>
        </p:spPr>
        <p:txBody>
          <a:bodyPr/>
          <a:lstStyle/>
          <a:p>
            <a:r>
              <a:rPr lang="fr-FR" dirty="0"/>
              <a:t>Flasher un code-barre</a:t>
            </a:r>
          </a:p>
        </p:txBody>
      </p:sp>
      <p:sp>
        <p:nvSpPr>
          <p:cNvPr id="7" name="ZoneTexte 6">
            <a:extLst>
              <a:ext uri="{FF2B5EF4-FFF2-40B4-BE49-F238E27FC236}">
                <a16:creationId xmlns:a16="http://schemas.microsoft.com/office/drawing/2014/main" id="{40D8A112-D9ED-BFA8-83CF-1BCC80CB2FF1}"/>
              </a:ext>
            </a:extLst>
          </p:cNvPr>
          <p:cNvSpPr txBox="1"/>
          <p:nvPr/>
        </p:nvSpPr>
        <p:spPr>
          <a:xfrm>
            <a:off x="264493" y="1118866"/>
            <a:ext cx="7363745" cy="2846933"/>
          </a:xfrm>
          <a:prstGeom prst="rect">
            <a:avLst/>
          </a:prstGeom>
          <a:noFill/>
        </p:spPr>
        <p:txBody>
          <a:bodyPr wrap="square" rtlCol="0">
            <a:spAutoFit/>
          </a:bodyPr>
          <a:lstStyle/>
          <a:p>
            <a:pPr>
              <a:spcAft>
                <a:spcPts val="600"/>
              </a:spcAft>
            </a:pPr>
            <a:r>
              <a:rPr lang="fr-CA" sz="1400" u="sng" dirty="0">
                <a:latin typeface="+mj-lt"/>
              </a:rPr>
              <a:t>Conditions optimales pour scanner un code-barres</a:t>
            </a:r>
          </a:p>
          <a:p>
            <a:r>
              <a:rPr lang="fr-CA" sz="1400" dirty="0">
                <a:latin typeface="+mj-lt"/>
              </a:rPr>
              <a:t>Pour garantir un scan rapide et précis du code-barres, veillez à réunir les conditions suivantes :</a:t>
            </a:r>
            <a:br>
              <a:rPr lang="fr-CA" sz="1400" dirty="0">
                <a:latin typeface="+mj-lt"/>
              </a:rPr>
            </a:br>
            <a:endParaRPr lang="fr-CA" sz="1400" dirty="0">
              <a:latin typeface="+mj-lt"/>
            </a:endParaRPr>
          </a:p>
          <a:p>
            <a:pPr marL="285750" indent="-285750">
              <a:spcAft>
                <a:spcPts val="800"/>
              </a:spcAft>
              <a:buFont typeface="Arial" panose="020B0604020202020204" pitchFamily="34" charset="0"/>
              <a:buChar char="•"/>
            </a:pPr>
            <a:r>
              <a:rPr lang="fr-CA" sz="1400" b="1" dirty="0">
                <a:latin typeface="+mj-lt"/>
              </a:rPr>
              <a:t>Bonne distance : </a:t>
            </a:r>
            <a:r>
              <a:rPr lang="fr-CA" sz="1400" dirty="0">
                <a:latin typeface="+mj-lt"/>
              </a:rPr>
              <a:t>approchez-vous de sorte à placer le code-barre entre les crochets.</a:t>
            </a:r>
            <a:endParaRPr lang="fr-CA" sz="1400" b="1" dirty="0">
              <a:latin typeface="+mj-lt"/>
            </a:endParaRPr>
          </a:p>
          <a:p>
            <a:pPr marL="285750" indent="-285750">
              <a:spcAft>
                <a:spcPts val="800"/>
              </a:spcAft>
              <a:buFont typeface="Arial" panose="020B0604020202020204" pitchFamily="34" charset="0"/>
              <a:buChar char="•"/>
            </a:pPr>
            <a:r>
              <a:rPr lang="fr-CA" sz="1400" b="1" dirty="0">
                <a:latin typeface="+mj-lt"/>
              </a:rPr>
              <a:t>Bonne luminosité</a:t>
            </a:r>
            <a:r>
              <a:rPr lang="fr-CA" sz="1400" dirty="0">
                <a:latin typeface="+mj-lt"/>
              </a:rPr>
              <a:t> : privilégiez un éclairage suffisant, sans ombre portée sur le code-barres et utilisez la torche si nécessaire.</a:t>
            </a:r>
          </a:p>
          <a:p>
            <a:pPr marL="285750" indent="-285750">
              <a:spcAft>
                <a:spcPts val="800"/>
              </a:spcAft>
              <a:buFont typeface="Arial" panose="020B0604020202020204" pitchFamily="34" charset="0"/>
              <a:buChar char="•"/>
            </a:pPr>
            <a:r>
              <a:rPr lang="fr-CA" sz="1400" b="1" dirty="0">
                <a:latin typeface="+mj-lt"/>
              </a:rPr>
              <a:t>Objectif de l’appareil photo dégagé</a:t>
            </a:r>
            <a:r>
              <a:rPr lang="fr-CA" sz="1400" dirty="0">
                <a:latin typeface="+mj-lt"/>
              </a:rPr>
              <a:t> : assurez-vous qu’aucun élément (doigt, poussière, coque) n’obstrue la caméra.</a:t>
            </a:r>
          </a:p>
          <a:p>
            <a:pPr marL="285750" indent="-285750">
              <a:spcAft>
                <a:spcPts val="800"/>
              </a:spcAft>
              <a:buFont typeface="Arial" panose="020B0604020202020204" pitchFamily="34" charset="0"/>
              <a:buChar char="•"/>
            </a:pPr>
            <a:r>
              <a:rPr lang="fr-CA" sz="1400" b="1" dirty="0">
                <a:latin typeface="+mj-lt"/>
              </a:rPr>
              <a:t>Code-barres lisible</a:t>
            </a:r>
            <a:r>
              <a:rPr lang="fr-CA" sz="1400" dirty="0">
                <a:latin typeface="+mj-lt"/>
              </a:rPr>
              <a:t> : le code doit être propre, non endommagé, et posé bien à plat pour faciliter la lecture.</a:t>
            </a:r>
          </a:p>
        </p:txBody>
      </p:sp>
      <p:pic>
        <p:nvPicPr>
          <p:cNvPr id="6" name="Image 5">
            <a:extLst>
              <a:ext uri="{FF2B5EF4-FFF2-40B4-BE49-F238E27FC236}">
                <a16:creationId xmlns:a16="http://schemas.microsoft.com/office/drawing/2014/main" id="{A7769186-44CD-9218-ECFF-E0B738677790}"/>
              </a:ext>
            </a:extLst>
          </p:cNvPr>
          <p:cNvPicPr>
            <a:picLocks noChangeAspect="1"/>
          </p:cNvPicPr>
          <p:nvPr/>
        </p:nvPicPr>
        <p:blipFill>
          <a:blip r:embed="rId3"/>
          <a:stretch>
            <a:fillRect/>
          </a:stretch>
        </p:blipFill>
        <p:spPr>
          <a:xfrm>
            <a:off x="8852230" y="1173097"/>
            <a:ext cx="2213038" cy="4789554"/>
          </a:xfrm>
          <a:prstGeom prst="roundRect">
            <a:avLst>
              <a:gd name="adj" fmla="val 8795"/>
            </a:avLst>
          </a:prstGeom>
          <a:ln w="28575">
            <a:solidFill>
              <a:schemeClr val="tx1">
                <a:lumMod val="75000"/>
              </a:schemeClr>
            </a:solidFill>
          </a:ln>
          <a:effectLst>
            <a:outerShdw blurRad="101600" dist="76200" dir="2700000" algn="tl" rotWithShape="0">
              <a:prstClr val="black">
                <a:alpha val="32000"/>
              </a:prstClr>
            </a:outerShdw>
          </a:effectLst>
        </p:spPr>
      </p:pic>
      <p:sp>
        <p:nvSpPr>
          <p:cNvPr id="12" name="ZoneTexte 11">
            <a:extLst>
              <a:ext uri="{FF2B5EF4-FFF2-40B4-BE49-F238E27FC236}">
                <a16:creationId xmlns:a16="http://schemas.microsoft.com/office/drawing/2014/main" id="{78B2C067-01F5-4B1C-4E8D-9B5950044F9D}"/>
              </a:ext>
            </a:extLst>
          </p:cNvPr>
          <p:cNvSpPr txBox="1"/>
          <p:nvPr/>
        </p:nvSpPr>
        <p:spPr>
          <a:xfrm>
            <a:off x="330395" y="4426462"/>
            <a:ext cx="7231939" cy="600164"/>
          </a:xfrm>
          <a:prstGeom prst="rect">
            <a:avLst/>
          </a:prstGeom>
          <a:noFill/>
        </p:spPr>
        <p:txBody>
          <a:bodyPr wrap="square">
            <a:spAutoFit/>
          </a:bodyPr>
          <a:lstStyle/>
          <a:p>
            <a:r>
              <a:rPr lang="fr-CA" sz="1100" dirty="0">
                <a:solidFill>
                  <a:schemeClr val="tx1">
                    <a:lumMod val="60000"/>
                    <a:lumOff val="40000"/>
                  </a:schemeClr>
                </a:solidFill>
              </a:rPr>
              <a:t>💡 </a:t>
            </a:r>
            <a:r>
              <a:rPr lang="fr-CA" sz="1100" i="1" dirty="0">
                <a:solidFill>
                  <a:schemeClr val="tx1">
                    <a:lumMod val="60000"/>
                    <a:lumOff val="40000"/>
                  </a:schemeClr>
                </a:solidFill>
              </a:rPr>
              <a:t>Astuce : si le scan ne fonctionne pas du premier coup, essayez de déplacer légèrement l’appareil pour ajuster la mise au point ou changer l’angle de vue. Il se peut même que cela ne fonctionne pas : dans ce cas précis fermez l’application et jetez le téléphone.</a:t>
            </a:r>
            <a:endParaRPr lang="fr-CA" sz="1100" dirty="0">
              <a:solidFill>
                <a:schemeClr val="tx1">
                  <a:lumMod val="60000"/>
                  <a:lumOff val="40000"/>
                </a:schemeClr>
              </a:solidFill>
            </a:endParaRPr>
          </a:p>
        </p:txBody>
      </p:sp>
    </p:spTree>
    <p:extLst>
      <p:ext uri="{BB962C8B-B14F-4D97-AF65-F5344CB8AC3E}">
        <p14:creationId xmlns:p14="http://schemas.microsoft.com/office/powerpoint/2010/main" val="2648496213"/>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62A970-E97B-2038-C9A0-1C7F40A9914F}"/>
              </a:ext>
            </a:extLst>
          </p:cNvPr>
          <p:cNvSpPr>
            <a:spLocks noGrp="1"/>
          </p:cNvSpPr>
          <p:nvPr>
            <p:ph type="title"/>
          </p:nvPr>
        </p:nvSpPr>
        <p:spPr/>
        <p:txBody>
          <a:bodyPr/>
          <a:lstStyle/>
          <a:p>
            <a:r>
              <a:rPr lang="fr-FR" dirty="0"/>
              <a:t>Aucun résultat ?</a:t>
            </a:r>
          </a:p>
        </p:txBody>
      </p:sp>
      <p:pic>
        <p:nvPicPr>
          <p:cNvPr id="6" name="Espace réservé du contenu 5" descr="Une image contenant texte, Appareils électroniques, capture d’écran, Police&#10;&#10;Le contenu généré par l’IA peut être incorrect.">
            <a:extLst>
              <a:ext uri="{FF2B5EF4-FFF2-40B4-BE49-F238E27FC236}">
                <a16:creationId xmlns:a16="http://schemas.microsoft.com/office/drawing/2014/main" id="{9B1889C2-9249-02FA-5403-BCB7668FAE2D}"/>
              </a:ext>
            </a:extLst>
          </p:cNvPr>
          <p:cNvPicPr>
            <a:picLocks noGrp="1" noChangeAspect="1"/>
          </p:cNvPicPr>
          <p:nvPr>
            <p:ph idx="12"/>
          </p:nvPr>
        </p:nvPicPr>
        <p:blipFill>
          <a:blip r:embed="rId3">
            <a:extLst>
              <a:ext uri="{28A0092B-C50C-407E-A947-70E740481C1C}">
                <a14:useLocalDpi xmlns:a14="http://schemas.microsoft.com/office/drawing/2010/main" val="0"/>
              </a:ext>
            </a:extLst>
          </a:blip>
          <a:stretch>
            <a:fillRect/>
          </a:stretch>
        </p:blipFill>
        <p:spPr>
          <a:xfrm>
            <a:off x="8869702" y="1172303"/>
            <a:ext cx="2184542" cy="4727575"/>
          </a:xfrm>
          <a:prstGeom prst="roundRect">
            <a:avLst>
              <a:gd name="adj" fmla="val 8795"/>
            </a:avLst>
          </a:prstGeom>
          <a:ln w="28575">
            <a:solidFill>
              <a:schemeClr val="tx1">
                <a:lumMod val="75000"/>
              </a:schemeClr>
            </a:solidFill>
          </a:ln>
          <a:effectLst>
            <a:outerShdw blurRad="101600" dist="76200" dir="2700000" algn="tl" rotWithShape="0">
              <a:prstClr val="black">
                <a:alpha val="32000"/>
              </a:prstClr>
            </a:outerShdw>
          </a:effectLst>
        </p:spPr>
      </p:pic>
      <p:sp>
        <p:nvSpPr>
          <p:cNvPr id="12" name="ZoneTexte 11">
            <a:extLst>
              <a:ext uri="{FF2B5EF4-FFF2-40B4-BE49-F238E27FC236}">
                <a16:creationId xmlns:a16="http://schemas.microsoft.com/office/drawing/2014/main" id="{253B69C6-3892-7188-8030-D5BF29622684}"/>
              </a:ext>
            </a:extLst>
          </p:cNvPr>
          <p:cNvSpPr txBox="1"/>
          <p:nvPr/>
        </p:nvSpPr>
        <p:spPr>
          <a:xfrm>
            <a:off x="169246" y="1020059"/>
            <a:ext cx="7665718" cy="4678204"/>
          </a:xfrm>
          <a:prstGeom prst="rect">
            <a:avLst/>
          </a:prstGeom>
          <a:noFill/>
        </p:spPr>
        <p:txBody>
          <a:bodyPr wrap="square" rtlCol="0">
            <a:spAutoFit/>
          </a:bodyPr>
          <a:lstStyle/>
          <a:p>
            <a:pPr>
              <a:spcAft>
                <a:spcPts val="600"/>
              </a:spcAft>
            </a:pPr>
            <a:r>
              <a:rPr lang="fr-CA" sz="1400" b="1" dirty="0">
                <a:latin typeface="+mj-lt"/>
              </a:rPr>
              <a:t>Que faire si aucun résultat n’est trouvé après le scan ?</a:t>
            </a:r>
          </a:p>
          <a:p>
            <a:r>
              <a:rPr lang="fr-CA" sz="1200" dirty="0">
                <a:latin typeface="+mj-lt"/>
              </a:rPr>
              <a:t>Même si aucun résultat n’est trouvé, </a:t>
            </a:r>
            <a:r>
              <a:rPr lang="fr-CA" sz="1200" u="sng" dirty="0">
                <a:latin typeface="+mj-lt"/>
              </a:rPr>
              <a:t>il est important de poursuivre le parcours </a:t>
            </a:r>
            <a:r>
              <a:rPr lang="fr-CA" sz="1200" dirty="0">
                <a:latin typeface="+mj-lt"/>
              </a:rPr>
              <a:t>d’ajout de produit jusqu’au bout. Cela permet de contribuer à l’enrichissement de la base de données partagée, tout en construisant son propre inventaire.</a:t>
            </a:r>
          </a:p>
          <a:p>
            <a:endParaRPr lang="fr-CA" sz="1200" dirty="0">
              <a:latin typeface="+mj-lt"/>
            </a:endParaRPr>
          </a:p>
          <a:p>
            <a:r>
              <a:rPr lang="fr-CA" sz="1200" dirty="0">
                <a:latin typeface="+mj-lt"/>
              </a:rPr>
              <a:t>Les premiers mois après le lancement de la version mobile (06/2025), de nombreux produits ne seront pas associés à un code-barre. Mais l’outil mémorise automatiquement les codes-barres scannés :</a:t>
            </a:r>
            <a:br>
              <a:rPr lang="fr-CA" sz="1200" dirty="0">
                <a:latin typeface="+mj-lt"/>
              </a:rPr>
            </a:br>
            <a:br>
              <a:rPr lang="fr-CA" sz="1200" dirty="0">
                <a:latin typeface="+mj-lt"/>
              </a:rPr>
            </a:br>
            <a:r>
              <a:rPr lang="fr-CA" sz="1200" dirty="0">
                <a:latin typeface="+mj-lt"/>
                <a:sym typeface="Wingdings" panose="05000000000000000000" pitchFamily="2" charset="2"/>
              </a:rPr>
              <a:t> </a:t>
            </a:r>
            <a:r>
              <a:rPr lang="fr-CA" sz="1200" dirty="0">
                <a:latin typeface="+mj-lt"/>
              </a:rPr>
              <a:t>dès qu’un utilisateur associe un produit à un code-barres, ce lien est enregistré. Ainsi, le prochain utilisateur obtiendra immédiatement un résultat en scannant ce même code-barres.</a:t>
            </a:r>
          </a:p>
          <a:p>
            <a:endParaRPr lang="fr-CA" sz="1400" dirty="0">
              <a:latin typeface="+mj-lt"/>
            </a:endParaRPr>
          </a:p>
          <a:p>
            <a:pPr>
              <a:spcAft>
                <a:spcPts val="600"/>
              </a:spcAft>
            </a:pPr>
            <a:r>
              <a:rPr lang="fr-CA" sz="1200" dirty="0">
                <a:latin typeface="+mj-lt"/>
              </a:rPr>
              <a:t>L’association d’un produit à un code-barre se fait par deux contextes possibles :</a:t>
            </a:r>
          </a:p>
          <a:p>
            <a:pPr lvl="1">
              <a:spcAft>
                <a:spcPts val="600"/>
              </a:spcAft>
            </a:pPr>
            <a:br>
              <a:rPr lang="fr-CA" sz="1400" b="1" dirty="0">
                <a:latin typeface="+mj-lt"/>
              </a:rPr>
            </a:br>
            <a:r>
              <a:rPr lang="fr-CA" sz="1400" b="1" dirty="0">
                <a:latin typeface="+mj-lt"/>
              </a:rPr>
              <a:t>1. Si le produit existe dans la base de données</a:t>
            </a:r>
          </a:p>
          <a:p>
            <a:pPr lvl="1"/>
            <a:r>
              <a:rPr lang="fr-CA" sz="1200" dirty="0">
                <a:latin typeface="+mj-lt"/>
              </a:rPr>
              <a:t>Si le scan d’un code-barre ne donne aucun résultat, mais que le produit existe déjà dans la base de données partagée/communautaire, l’utilisateur doit poursuivre la recherche manuellement via le moteur de recherche pour associer le code-barre scanné à ce produit.</a:t>
            </a:r>
          </a:p>
          <a:p>
            <a:endParaRPr lang="fr-CA" sz="1400" dirty="0">
              <a:latin typeface="+mj-lt"/>
            </a:endParaRPr>
          </a:p>
          <a:p>
            <a:pPr lvl="1">
              <a:spcAft>
                <a:spcPts val="600"/>
              </a:spcAft>
            </a:pPr>
            <a:r>
              <a:rPr lang="fr-CA" sz="1400" b="1" dirty="0">
                <a:latin typeface="+mj-lt"/>
              </a:rPr>
              <a:t>2.  Si le produit n’existe pas dans la base de données </a:t>
            </a:r>
          </a:p>
          <a:p>
            <a:pPr lvl="1"/>
            <a:r>
              <a:rPr lang="fr-CA" sz="1200" dirty="0">
                <a:latin typeface="+mj-lt"/>
              </a:rPr>
              <a:t>L’utilisateur peut créer un nouveau produit. Il devra d’abord renseigner 2 champs et prendre en photo l’étiquette du produit. Ensuite, depuis son ordinateur, il pourra compléter les informations en renseignant un formulaire ou en important la FDS.</a:t>
            </a:r>
          </a:p>
        </p:txBody>
      </p:sp>
    </p:spTree>
    <p:extLst>
      <p:ext uri="{BB962C8B-B14F-4D97-AF65-F5344CB8AC3E}">
        <p14:creationId xmlns:p14="http://schemas.microsoft.com/office/powerpoint/2010/main" val="52005989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62A970-E97B-2038-C9A0-1C7F40A9914F}"/>
              </a:ext>
            </a:extLst>
          </p:cNvPr>
          <p:cNvSpPr>
            <a:spLocks noGrp="1"/>
          </p:cNvSpPr>
          <p:nvPr>
            <p:ph type="title"/>
          </p:nvPr>
        </p:nvSpPr>
        <p:spPr/>
        <p:txBody>
          <a:bodyPr/>
          <a:lstStyle/>
          <a:p>
            <a:r>
              <a:rPr lang="fr-FR" dirty="0"/>
              <a:t>Parcours d’ajout d’un nouveau produit</a:t>
            </a:r>
          </a:p>
        </p:txBody>
      </p:sp>
      <p:pic>
        <p:nvPicPr>
          <p:cNvPr id="10" name="Espace réservé du contenu 5" descr="Une image contenant texte, Appareils électroniques, capture d’écran, Police&#10;&#10;Le contenu généré par l’IA peut être incorrect.">
            <a:extLst>
              <a:ext uri="{FF2B5EF4-FFF2-40B4-BE49-F238E27FC236}">
                <a16:creationId xmlns:a16="http://schemas.microsoft.com/office/drawing/2014/main" id="{3CA18D45-FD34-57D1-93C6-2CAC00FBDF03}"/>
              </a:ext>
            </a:extLst>
          </p:cNvPr>
          <p:cNvPicPr>
            <a:picLocks noGrp="1" noChangeAspect="1"/>
          </p:cNvPicPr>
          <p:nvPr>
            <p:ph idx="17"/>
          </p:nvPr>
        </p:nvPicPr>
        <p:blipFill>
          <a:blip r:embed="rId3">
            <a:extLst>
              <a:ext uri="{28A0092B-C50C-407E-A947-70E740481C1C}">
                <a14:useLocalDpi xmlns:a14="http://schemas.microsoft.com/office/drawing/2010/main" val="0"/>
              </a:ext>
            </a:extLst>
          </a:blip>
          <a:stretch>
            <a:fillRect/>
          </a:stretch>
        </p:blipFill>
        <p:spPr>
          <a:xfrm>
            <a:off x="2980744" y="1989555"/>
            <a:ext cx="1323627" cy="2864465"/>
          </a:xfrm>
          <a:prstGeom prst="roundRect">
            <a:avLst>
              <a:gd name="adj" fmla="val 8795"/>
            </a:avLst>
          </a:prstGeom>
          <a:ln w="28575">
            <a:solidFill>
              <a:schemeClr val="tx1">
                <a:lumMod val="75000"/>
              </a:schemeClr>
            </a:solidFill>
          </a:ln>
          <a:effectLst>
            <a:outerShdw blurRad="101600" dist="76200" dir="2700000" algn="tl" rotWithShape="0">
              <a:prstClr val="black">
                <a:alpha val="32000"/>
              </a:prstClr>
            </a:outerShdw>
          </a:effectLst>
        </p:spPr>
      </p:pic>
      <p:sp>
        <p:nvSpPr>
          <p:cNvPr id="12" name="ZoneTexte 11">
            <a:extLst>
              <a:ext uri="{FF2B5EF4-FFF2-40B4-BE49-F238E27FC236}">
                <a16:creationId xmlns:a16="http://schemas.microsoft.com/office/drawing/2014/main" id="{253B69C6-3892-7188-8030-D5BF29622684}"/>
              </a:ext>
            </a:extLst>
          </p:cNvPr>
          <p:cNvSpPr txBox="1"/>
          <p:nvPr/>
        </p:nvSpPr>
        <p:spPr>
          <a:xfrm>
            <a:off x="381002" y="1089496"/>
            <a:ext cx="10281405" cy="523220"/>
          </a:xfrm>
          <a:prstGeom prst="rect">
            <a:avLst/>
          </a:prstGeom>
          <a:noFill/>
        </p:spPr>
        <p:txBody>
          <a:bodyPr wrap="square" rtlCol="0">
            <a:spAutoFit/>
          </a:bodyPr>
          <a:lstStyle/>
          <a:p>
            <a:pPr>
              <a:spcAft>
                <a:spcPts val="600"/>
              </a:spcAft>
            </a:pPr>
            <a:r>
              <a:rPr lang="fr-CA" sz="1400" dirty="0"/>
              <a:t>La base de données s’enrichit au fur et à mesure grâce aux contributions des utilisateurs. Il est donc possible que certains produits ne soient pas encore référencés. Chaque ajout bénéficie à toute la communauté.</a:t>
            </a:r>
            <a:endParaRPr lang="fr-CA" sz="1400" dirty="0">
              <a:latin typeface="+mj-lt"/>
            </a:endParaRPr>
          </a:p>
        </p:txBody>
      </p:sp>
      <p:pic>
        <p:nvPicPr>
          <p:cNvPr id="24" name="Image 23" descr="Une image contenant texte, capture d’écran, logiciel, Page web&#10;&#10;Le contenu généré par l’IA peut être incorrect.">
            <a:extLst>
              <a:ext uri="{FF2B5EF4-FFF2-40B4-BE49-F238E27FC236}">
                <a16:creationId xmlns:a16="http://schemas.microsoft.com/office/drawing/2014/main" id="{A501745F-3E43-0C4C-6EC7-AF2A60CFB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6239" y="1989555"/>
            <a:ext cx="1323627" cy="2864465"/>
          </a:xfrm>
          <a:prstGeom prst="roundRect">
            <a:avLst>
              <a:gd name="adj" fmla="val 8795"/>
            </a:avLst>
          </a:prstGeom>
          <a:ln w="28575">
            <a:solidFill>
              <a:schemeClr val="tx1">
                <a:lumMod val="75000"/>
              </a:schemeClr>
            </a:solidFill>
          </a:ln>
          <a:effectLst>
            <a:outerShdw blurRad="101600" dist="76200" dir="2700000" algn="tl" rotWithShape="0">
              <a:prstClr val="black">
                <a:alpha val="32000"/>
              </a:prstClr>
            </a:outerShdw>
          </a:effectLst>
        </p:spPr>
      </p:pic>
      <p:pic>
        <p:nvPicPr>
          <p:cNvPr id="26" name="Image 25" descr="Une image contenant texte, capture d’écran, Page web, logiciel&#10;&#10;Le contenu généré par l’IA peut être incorrect.">
            <a:extLst>
              <a:ext uri="{FF2B5EF4-FFF2-40B4-BE49-F238E27FC236}">
                <a16:creationId xmlns:a16="http://schemas.microsoft.com/office/drawing/2014/main" id="{5568E764-6128-948A-FFC6-A3A6A9BC5E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9242" y="1989555"/>
            <a:ext cx="1323627" cy="2864465"/>
          </a:xfrm>
          <a:prstGeom prst="roundRect">
            <a:avLst>
              <a:gd name="adj" fmla="val 8795"/>
            </a:avLst>
          </a:prstGeom>
          <a:ln w="28575">
            <a:solidFill>
              <a:schemeClr val="tx1">
                <a:lumMod val="75000"/>
              </a:schemeClr>
            </a:solidFill>
          </a:ln>
          <a:effectLst>
            <a:outerShdw blurRad="101600" dist="76200" dir="2700000" algn="tl" rotWithShape="0">
              <a:prstClr val="black">
                <a:alpha val="32000"/>
              </a:prstClr>
            </a:outerShdw>
          </a:effectLst>
        </p:spPr>
      </p:pic>
      <p:pic>
        <p:nvPicPr>
          <p:cNvPr id="28" name="Image 27" descr="Une image contenant texte, capture d’écran, Page web, Site web&#10;&#10;Le contenu généré par l’IA peut être incorrect.">
            <a:extLst>
              <a:ext uri="{FF2B5EF4-FFF2-40B4-BE49-F238E27FC236}">
                <a16:creationId xmlns:a16="http://schemas.microsoft.com/office/drawing/2014/main" id="{4FBE91EC-7F59-3349-5702-52CAFA940C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7740" y="1989555"/>
            <a:ext cx="1323627" cy="2864465"/>
          </a:xfrm>
          <a:prstGeom prst="roundRect">
            <a:avLst>
              <a:gd name="adj" fmla="val 8795"/>
            </a:avLst>
          </a:prstGeom>
          <a:ln w="28575">
            <a:solidFill>
              <a:schemeClr val="tx1">
                <a:lumMod val="75000"/>
              </a:schemeClr>
            </a:solidFill>
          </a:ln>
          <a:effectLst>
            <a:outerShdw blurRad="101600" dist="76200" dir="2700000" algn="tl" rotWithShape="0">
              <a:prstClr val="black">
                <a:alpha val="32000"/>
              </a:prstClr>
            </a:outerShdw>
          </a:effectLst>
        </p:spPr>
      </p:pic>
      <p:pic>
        <p:nvPicPr>
          <p:cNvPr id="8" name="Image 7">
            <a:extLst>
              <a:ext uri="{FF2B5EF4-FFF2-40B4-BE49-F238E27FC236}">
                <a16:creationId xmlns:a16="http://schemas.microsoft.com/office/drawing/2014/main" id="{17780940-0711-46C4-0D50-A0E73F930A5B}"/>
              </a:ext>
            </a:extLst>
          </p:cNvPr>
          <p:cNvPicPr>
            <a:picLocks noChangeAspect="1"/>
          </p:cNvPicPr>
          <p:nvPr/>
        </p:nvPicPr>
        <p:blipFill>
          <a:blip r:embed="rId7"/>
          <a:stretch>
            <a:fillRect/>
          </a:stretch>
        </p:blipFill>
        <p:spPr>
          <a:xfrm>
            <a:off x="542134" y="1989555"/>
            <a:ext cx="1313739" cy="2864466"/>
          </a:xfrm>
          <a:prstGeom prst="roundRect">
            <a:avLst>
              <a:gd name="adj" fmla="val 8795"/>
            </a:avLst>
          </a:prstGeom>
          <a:ln w="28575">
            <a:solidFill>
              <a:schemeClr val="tx1">
                <a:lumMod val="75000"/>
              </a:schemeClr>
            </a:solidFill>
          </a:ln>
          <a:effectLst>
            <a:outerShdw blurRad="101600" dist="76200" dir="2700000" algn="tl" rotWithShape="0">
              <a:prstClr val="black">
                <a:alpha val="32000"/>
              </a:prstClr>
            </a:outerShdw>
          </a:effectLst>
        </p:spPr>
      </p:pic>
      <p:sp>
        <p:nvSpPr>
          <p:cNvPr id="11" name="ZoneTexte 10">
            <a:extLst>
              <a:ext uri="{FF2B5EF4-FFF2-40B4-BE49-F238E27FC236}">
                <a16:creationId xmlns:a16="http://schemas.microsoft.com/office/drawing/2014/main" id="{C74E3E61-CA05-6E3F-DA4B-C3E93F4E321B}"/>
              </a:ext>
            </a:extLst>
          </p:cNvPr>
          <p:cNvSpPr txBox="1"/>
          <p:nvPr/>
        </p:nvSpPr>
        <p:spPr>
          <a:xfrm>
            <a:off x="312685" y="5053111"/>
            <a:ext cx="1785536" cy="230832"/>
          </a:xfrm>
          <a:prstGeom prst="rect">
            <a:avLst/>
          </a:prstGeom>
          <a:noFill/>
        </p:spPr>
        <p:txBody>
          <a:bodyPr wrap="square">
            <a:spAutoFit/>
          </a:bodyPr>
          <a:lstStyle/>
          <a:p>
            <a:pPr algn="ctr"/>
            <a:r>
              <a:rPr lang="fr-CA" sz="900" i="1" dirty="0">
                <a:solidFill>
                  <a:schemeClr val="tx1">
                    <a:lumMod val="60000"/>
                    <a:lumOff val="40000"/>
                  </a:schemeClr>
                </a:solidFill>
              </a:rPr>
              <a:t>Flashez le code-barres</a:t>
            </a:r>
            <a:endParaRPr lang="fr-CA" sz="900" dirty="0">
              <a:solidFill>
                <a:schemeClr val="tx1">
                  <a:lumMod val="60000"/>
                  <a:lumOff val="40000"/>
                </a:schemeClr>
              </a:solidFill>
            </a:endParaRPr>
          </a:p>
        </p:txBody>
      </p:sp>
      <p:sp>
        <p:nvSpPr>
          <p:cNvPr id="13" name="ZoneTexte 12">
            <a:extLst>
              <a:ext uri="{FF2B5EF4-FFF2-40B4-BE49-F238E27FC236}">
                <a16:creationId xmlns:a16="http://schemas.microsoft.com/office/drawing/2014/main" id="{AD974707-56B5-012F-D62F-5515CFFA6885}"/>
              </a:ext>
            </a:extLst>
          </p:cNvPr>
          <p:cNvSpPr txBox="1"/>
          <p:nvPr/>
        </p:nvSpPr>
        <p:spPr>
          <a:xfrm>
            <a:off x="2749789" y="5053111"/>
            <a:ext cx="1785536" cy="784830"/>
          </a:xfrm>
          <a:prstGeom prst="rect">
            <a:avLst/>
          </a:prstGeom>
          <a:noFill/>
        </p:spPr>
        <p:txBody>
          <a:bodyPr wrap="square">
            <a:spAutoFit/>
          </a:bodyPr>
          <a:lstStyle/>
          <a:p>
            <a:pPr algn="ctr"/>
            <a:r>
              <a:rPr lang="fr-CA" sz="900" i="1" dirty="0">
                <a:solidFill>
                  <a:schemeClr val="tx1">
                    <a:lumMod val="60000"/>
                    <a:lumOff val="40000"/>
                  </a:schemeClr>
                </a:solidFill>
              </a:rPr>
              <a:t>Si aucun résultat, cliquez sur « Rechercher mon produit » et renseignez le nom du produit comme il est inscrit sur l’étiquette ou la FDS.</a:t>
            </a:r>
            <a:endParaRPr lang="fr-CA" sz="900" dirty="0">
              <a:solidFill>
                <a:schemeClr val="tx1">
                  <a:lumMod val="60000"/>
                  <a:lumOff val="40000"/>
                </a:schemeClr>
              </a:solidFill>
            </a:endParaRPr>
          </a:p>
        </p:txBody>
      </p:sp>
      <p:sp>
        <p:nvSpPr>
          <p:cNvPr id="14" name="ZoneTexte 13">
            <a:extLst>
              <a:ext uri="{FF2B5EF4-FFF2-40B4-BE49-F238E27FC236}">
                <a16:creationId xmlns:a16="http://schemas.microsoft.com/office/drawing/2014/main" id="{23E58C07-3E65-4061-A22F-8E46F92EDFC5}"/>
              </a:ext>
            </a:extLst>
          </p:cNvPr>
          <p:cNvSpPr txBox="1"/>
          <p:nvPr/>
        </p:nvSpPr>
        <p:spPr>
          <a:xfrm>
            <a:off x="5198287" y="5053111"/>
            <a:ext cx="1785536" cy="507831"/>
          </a:xfrm>
          <a:prstGeom prst="rect">
            <a:avLst/>
          </a:prstGeom>
          <a:noFill/>
        </p:spPr>
        <p:txBody>
          <a:bodyPr wrap="square">
            <a:spAutoFit/>
          </a:bodyPr>
          <a:lstStyle/>
          <a:p>
            <a:pPr algn="ctr"/>
            <a:r>
              <a:rPr lang="fr-CA" sz="900" i="1" dirty="0">
                <a:solidFill>
                  <a:schemeClr val="tx1">
                    <a:lumMod val="60000"/>
                    <a:lumOff val="40000"/>
                  </a:schemeClr>
                </a:solidFill>
              </a:rPr>
              <a:t>Si le produit n’existe pas dans la base de données, alors vous pouvez le créer dans la base.</a:t>
            </a:r>
          </a:p>
        </p:txBody>
      </p:sp>
      <p:sp>
        <p:nvSpPr>
          <p:cNvPr id="15" name="ZoneTexte 14">
            <a:extLst>
              <a:ext uri="{FF2B5EF4-FFF2-40B4-BE49-F238E27FC236}">
                <a16:creationId xmlns:a16="http://schemas.microsoft.com/office/drawing/2014/main" id="{7B3C23E5-EB63-2AB9-7986-F948F2DA7802}"/>
              </a:ext>
            </a:extLst>
          </p:cNvPr>
          <p:cNvSpPr txBox="1"/>
          <p:nvPr/>
        </p:nvSpPr>
        <p:spPr>
          <a:xfrm>
            <a:off x="7721051" y="5053111"/>
            <a:ext cx="1785536" cy="784830"/>
          </a:xfrm>
          <a:prstGeom prst="rect">
            <a:avLst/>
          </a:prstGeom>
          <a:noFill/>
        </p:spPr>
        <p:txBody>
          <a:bodyPr wrap="square">
            <a:spAutoFit/>
          </a:bodyPr>
          <a:lstStyle/>
          <a:p>
            <a:pPr algn="ctr"/>
            <a:r>
              <a:rPr lang="fr-CA" sz="900" i="1" dirty="0">
                <a:solidFill>
                  <a:schemeClr val="tx1">
                    <a:lumMod val="60000"/>
                    <a:lumOff val="40000"/>
                  </a:schemeClr>
                </a:solidFill>
              </a:rPr>
              <a:t>Renseignez les champs et prenez une photo de l’étiquette qui servira à compléter les informations du produit depuis un ordinateur </a:t>
            </a:r>
          </a:p>
        </p:txBody>
      </p:sp>
      <p:sp>
        <p:nvSpPr>
          <p:cNvPr id="16" name="ZoneTexte 15">
            <a:extLst>
              <a:ext uri="{FF2B5EF4-FFF2-40B4-BE49-F238E27FC236}">
                <a16:creationId xmlns:a16="http://schemas.microsoft.com/office/drawing/2014/main" id="{C9F618F1-28F0-8D07-C61A-132CC9C1C8AC}"/>
              </a:ext>
            </a:extLst>
          </p:cNvPr>
          <p:cNvSpPr txBox="1"/>
          <p:nvPr/>
        </p:nvSpPr>
        <p:spPr>
          <a:xfrm>
            <a:off x="10095284" y="5053111"/>
            <a:ext cx="1785536" cy="923330"/>
          </a:xfrm>
          <a:prstGeom prst="rect">
            <a:avLst/>
          </a:prstGeom>
          <a:noFill/>
        </p:spPr>
        <p:txBody>
          <a:bodyPr wrap="square">
            <a:spAutoFit/>
          </a:bodyPr>
          <a:lstStyle/>
          <a:p>
            <a:pPr algn="ctr"/>
            <a:r>
              <a:rPr lang="fr-CA" sz="900" i="1" dirty="0">
                <a:solidFill>
                  <a:schemeClr val="tx1">
                    <a:lumMod val="60000"/>
                    <a:lumOff val="40000"/>
                  </a:schemeClr>
                </a:solidFill>
              </a:rPr>
              <a:t>Le produit a été ajouté à votre inventaire, il faut maintenant ajouter la FDS depuis un ordinateur pour que le produit intègre la base partagée et soit complet</a:t>
            </a:r>
          </a:p>
        </p:txBody>
      </p:sp>
    </p:spTree>
    <p:extLst>
      <p:ext uri="{BB962C8B-B14F-4D97-AF65-F5344CB8AC3E}">
        <p14:creationId xmlns:p14="http://schemas.microsoft.com/office/powerpoint/2010/main" val="158556821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7FA7DC-51FC-0EB3-6111-46EA125EE1CA}"/>
              </a:ext>
            </a:extLst>
          </p:cNvPr>
          <p:cNvSpPr>
            <a:spLocks noGrp="1"/>
          </p:cNvSpPr>
          <p:nvPr>
            <p:ph type="title"/>
          </p:nvPr>
        </p:nvSpPr>
        <p:spPr/>
        <p:txBody>
          <a:bodyPr/>
          <a:lstStyle/>
          <a:p>
            <a:r>
              <a:rPr lang="fr-FR" dirty="0"/>
              <a:t>Consultation de l’inventaire</a:t>
            </a:r>
          </a:p>
        </p:txBody>
      </p:sp>
    </p:spTree>
    <p:extLst>
      <p:ext uri="{BB962C8B-B14F-4D97-AF65-F5344CB8AC3E}">
        <p14:creationId xmlns:p14="http://schemas.microsoft.com/office/powerpoint/2010/main" val="1271083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0E7F00-E198-51DA-CB4F-249171DC0448}"/>
              </a:ext>
            </a:extLst>
          </p:cNvPr>
          <p:cNvSpPr>
            <a:spLocks noGrp="1"/>
          </p:cNvSpPr>
          <p:nvPr>
            <p:ph type="title"/>
          </p:nvPr>
        </p:nvSpPr>
        <p:spPr>
          <a:xfrm>
            <a:off x="381002" y="193844"/>
            <a:ext cx="4527882" cy="595071"/>
          </a:xfrm>
        </p:spPr>
        <p:txBody>
          <a:bodyPr/>
          <a:lstStyle/>
          <a:p>
            <a:r>
              <a:rPr lang="fr-FR" dirty="0"/>
              <a:t>Rechercher un produit</a:t>
            </a:r>
          </a:p>
        </p:txBody>
      </p:sp>
      <p:pic>
        <p:nvPicPr>
          <p:cNvPr id="6" name="Espace réservé du contenu 5" descr="Une image contenant texte, capture d’écran, Police, logiciel&#10;&#10;Le contenu généré par l’IA peut être incorrect.">
            <a:extLst>
              <a:ext uri="{FF2B5EF4-FFF2-40B4-BE49-F238E27FC236}">
                <a16:creationId xmlns:a16="http://schemas.microsoft.com/office/drawing/2014/main" id="{D1584458-9905-EAF6-52EA-15C3ECDD6503}"/>
              </a:ext>
            </a:extLst>
          </p:cNvPr>
          <p:cNvPicPr>
            <a:picLocks noGrp="1" noChangeAspect="1"/>
          </p:cNvPicPr>
          <p:nvPr>
            <p:ph idx="12"/>
          </p:nvPr>
        </p:nvPicPr>
        <p:blipFill>
          <a:blip r:embed="rId2">
            <a:extLst>
              <a:ext uri="{28A0092B-C50C-407E-A947-70E740481C1C}">
                <a14:useLocalDpi xmlns:a14="http://schemas.microsoft.com/office/drawing/2010/main" val="0"/>
              </a:ext>
            </a:extLst>
          </a:blip>
          <a:stretch>
            <a:fillRect/>
          </a:stretch>
        </p:blipFill>
        <p:spPr>
          <a:xfrm>
            <a:off x="8793417" y="1234274"/>
            <a:ext cx="2127408" cy="4727575"/>
          </a:xfrm>
          <a:prstGeom prst="roundRect">
            <a:avLst>
              <a:gd name="adj" fmla="val 8795"/>
            </a:avLst>
          </a:prstGeom>
          <a:ln w="28575">
            <a:solidFill>
              <a:schemeClr val="tx1">
                <a:lumMod val="75000"/>
              </a:schemeClr>
            </a:solidFill>
          </a:ln>
          <a:effectLst>
            <a:outerShdw blurRad="101600" dist="76200" dir="2700000" algn="tl" rotWithShape="0">
              <a:prstClr val="black">
                <a:alpha val="32000"/>
              </a:prstClr>
            </a:outerShdw>
          </a:effectLst>
        </p:spPr>
      </p:pic>
      <p:cxnSp>
        <p:nvCxnSpPr>
          <p:cNvPr id="7" name="Connecteur droit avec flèche 6">
            <a:extLst>
              <a:ext uri="{FF2B5EF4-FFF2-40B4-BE49-F238E27FC236}">
                <a16:creationId xmlns:a16="http://schemas.microsoft.com/office/drawing/2014/main" id="{8B00F7F6-3EA4-89C0-C3D4-A0EED095D7E5}"/>
              </a:ext>
            </a:extLst>
          </p:cNvPr>
          <p:cNvCxnSpPr>
            <a:cxnSpLocks/>
          </p:cNvCxnSpPr>
          <p:nvPr/>
        </p:nvCxnSpPr>
        <p:spPr>
          <a:xfrm>
            <a:off x="8171848" y="2387065"/>
            <a:ext cx="734793" cy="145439"/>
          </a:xfrm>
          <a:prstGeom prst="straightConnector1">
            <a:avLst/>
          </a:prstGeom>
          <a:ln w="57150" cap="rnd">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B50FDCC7-D330-1E76-E195-8304030F47EA}"/>
              </a:ext>
            </a:extLst>
          </p:cNvPr>
          <p:cNvSpPr txBox="1"/>
          <p:nvPr/>
        </p:nvSpPr>
        <p:spPr>
          <a:xfrm>
            <a:off x="381002" y="1234274"/>
            <a:ext cx="6712817" cy="4755148"/>
          </a:xfrm>
          <a:prstGeom prst="rect">
            <a:avLst/>
          </a:prstGeom>
          <a:noFill/>
        </p:spPr>
        <p:txBody>
          <a:bodyPr wrap="square" rtlCol="0">
            <a:spAutoFit/>
          </a:bodyPr>
          <a:lstStyle>
            <a:defPPr>
              <a:defRPr lang="fr-FR"/>
            </a:defPPr>
            <a:lvl1pPr>
              <a:defRPr sz="1400"/>
            </a:lvl1pPr>
          </a:lstStyle>
          <a:p>
            <a:r>
              <a:rPr lang="fr-FR" sz="1200" dirty="0"/>
              <a:t>Depuis le menu du bas, vous pouvez accéder à votre inventaire et retrouver ainsi l’intégralité des produits y figurant. Depuis la liste, chaque bloc produit contient les informations principales : identification du produit, date d’ajout à son inventaire, le type de contenant et les critères de dangerosité :</a:t>
            </a:r>
          </a:p>
          <a:p>
            <a:endParaRPr lang="fr-FR" sz="1200" dirty="0"/>
          </a:p>
          <a:p>
            <a:endParaRPr lang="fr-FR" sz="1200" dirty="0"/>
          </a:p>
          <a:p>
            <a:endParaRPr lang="fr-FR" sz="1200" dirty="0"/>
          </a:p>
          <a:p>
            <a:endParaRPr lang="fr-FR" sz="1200" dirty="0"/>
          </a:p>
          <a:p>
            <a:endParaRPr lang="fr-FR" sz="1200" dirty="0"/>
          </a:p>
          <a:p>
            <a:r>
              <a:rPr lang="fr-CA" sz="1200" dirty="0"/>
              <a:t>En cliquant sur le produit, vous pouvez accéder à la fiche informative de chaque produit ajouté. Cette fiche rassemble l’ensemble des informations utiles pour une utilisation en toute sécurité :</a:t>
            </a:r>
            <a:br>
              <a:rPr lang="fr-CA" sz="1200" dirty="0"/>
            </a:br>
            <a:endParaRPr lang="fr-CA" sz="1200" dirty="0"/>
          </a:p>
          <a:p>
            <a:pPr marL="285750" indent="-285750">
              <a:spcAft>
                <a:spcPts val="600"/>
              </a:spcAft>
              <a:buFont typeface="Arial" panose="020B0604020202020204" pitchFamily="34" charset="0"/>
              <a:buChar char="•"/>
            </a:pPr>
            <a:r>
              <a:rPr lang="fr-CA" sz="1200" dirty="0"/>
              <a:t>Les </a:t>
            </a:r>
            <a:r>
              <a:rPr lang="fr-CA" sz="1200" b="1" dirty="0"/>
              <a:t>détails du produit</a:t>
            </a:r>
            <a:r>
              <a:rPr lang="fr-CA" sz="1200" dirty="0"/>
              <a:t> : nom, classification, mentions de danger, substances à VLEP ou CMR.</a:t>
            </a:r>
          </a:p>
          <a:p>
            <a:pPr marL="285750" indent="-285750">
              <a:spcAft>
                <a:spcPts val="600"/>
              </a:spcAft>
              <a:buFont typeface="Arial" panose="020B0604020202020204" pitchFamily="34" charset="0"/>
              <a:buChar char="•"/>
            </a:pPr>
            <a:r>
              <a:rPr lang="fr-CA" sz="1200" dirty="0"/>
              <a:t>Des </a:t>
            </a:r>
            <a:r>
              <a:rPr lang="fr-CA" sz="1200" b="1" dirty="0"/>
              <a:t>conseils d’utilisation adaptés</a:t>
            </a:r>
            <a:r>
              <a:rPr lang="fr-CA" sz="1200" dirty="0"/>
              <a:t> à l’environnement de travail (intérieur, extérieur, espace confiné…) et au type d’application (manuelle ou mécanique).</a:t>
            </a:r>
          </a:p>
          <a:p>
            <a:pPr marL="285750" indent="-285750">
              <a:spcAft>
                <a:spcPts val="600"/>
              </a:spcAft>
              <a:buFont typeface="Arial" panose="020B0604020202020204" pitchFamily="34" charset="0"/>
              <a:buChar char="•"/>
            </a:pPr>
            <a:r>
              <a:rPr lang="fr-CA" sz="1200" dirty="0"/>
              <a:t>Pour certains produits, le système propose également des </a:t>
            </a:r>
            <a:r>
              <a:rPr lang="fr-CA" sz="1200" b="1" dirty="0"/>
              <a:t>alternatives moins dangereuses</a:t>
            </a:r>
            <a:r>
              <a:rPr lang="fr-CA" sz="1200" dirty="0"/>
              <a:t>, identifiées pour réduire les risques tout en répondant au même besoin.</a:t>
            </a:r>
          </a:p>
          <a:p>
            <a:pPr marL="285750" indent="-285750">
              <a:spcAft>
                <a:spcPts val="600"/>
              </a:spcAft>
              <a:buFont typeface="Arial" panose="020B0604020202020204" pitchFamily="34" charset="0"/>
              <a:buChar char="•"/>
            </a:pPr>
            <a:r>
              <a:rPr lang="fr-CA" sz="1200" dirty="0"/>
              <a:t>Si elle est disponible, la </a:t>
            </a:r>
            <a:r>
              <a:rPr lang="fr-CA" sz="1200" b="1" dirty="0"/>
              <a:t>fiche de données de sécurité (FDS)</a:t>
            </a:r>
            <a:r>
              <a:rPr lang="fr-CA" sz="1200" dirty="0"/>
              <a:t> peut être téléchargée directement depuis cet écran.</a:t>
            </a:r>
          </a:p>
          <a:p>
            <a:pPr marL="285750" indent="-285750">
              <a:spcAft>
                <a:spcPts val="600"/>
              </a:spcAft>
              <a:buFont typeface="Arial" panose="020B0604020202020204" pitchFamily="34" charset="0"/>
              <a:buChar char="•"/>
            </a:pPr>
            <a:r>
              <a:rPr lang="fr-CA" sz="1200" dirty="0"/>
              <a:t>Cet accès rapide à l’information permet de mieux comprendre les risques et d’adopter les bons réflexes sur le terrain.</a:t>
            </a:r>
          </a:p>
          <a:p>
            <a:endParaRPr lang="fr-FR" dirty="0"/>
          </a:p>
        </p:txBody>
      </p:sp>
      <p:pic>
        <p:nvPicPr>
          <p:cNvPr id="13" name="Image 12">
            <a:extLst>
              <a:ext uri="{FF2B5EF4-FFF2-40B4-BE49-F238E27FC236}">
                <a16:creationId xmlns:a16="http://schemas.microsoft.com/office/drawing/2014/main" id="{2213B73C-B564-3424-6A22-86016EBCAEC0}"/>
              </a:ext>
            </a:extLst>
          </p:cNvPr>
          <p:cNvPicPr>
            <a:picLocks noChangeAspect="1"/>
          </p:cNvPicPr>
          <p:nvPr/>
        </p:nvPicPr>
        <p:blipFill>
          <a:blip r:embed="rId3"/>
          <a:stretch>
            <a:fillRect/>
          </a:stretch>
        </p:blipFill>
        <p:spPr>
          <a:xfrm>
            <a:off x="1868768" y="2119060"/>
            <a:ext cx="3531006" cy="471194"/>
          </a:xfrm>
          <a:prstGeom prst="rect">
            <a:avLst/>
          </a:prstGeom>
          <a:ln>
            <a:solidFill>
              <a:schemeClr val="tx1"/>
            </a:solidFill>
          </a:ln>
        </p:spPr>
      </p:pic>
    </p:spTree>
    <p:extLst>
      <p:ext uri="{BB962C8B-B14F-4D97-AF65-F5344CB8AC3E}">
        <p14:creationId xmlns:p14="http://schemas.microsoft.com/office/powerpoint/2010/main" val="1677418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B1E3A-18CC-1AA2-EF49-F8DA2FE2508E}"/>
              </a:ext>
            </a:extLst>
          </p:cNvPr>
          <p:cNvSpPr>
            <a:spLocks noGrp="1"/>
          </p:cNvSpPr>
          <p:nvPr>
            <p:ph type="title"/>
          </p:nvPr>
        </p:nvSpPr>
        <p:spPr>
          <a:xfrm>
            <a:off x="381002" y="193844"/>
            <a:ext cx="5865794" cy="595071"/>
          </a:xfrm>
        </p:spPr>
        <p:txBody>
          <a:bodyPr/>
          <a:lstStyle/>
          <a:p>
            <a:r>
              <a:rPr lang="fr-FR" dirty="0"/>
              <a:t>Alternatives recommandées</a:t>
            </a:r>
          </a:p>
        </p:txBody>
      </p:sp>
      <p:pic>
        <p:nvPicPr>
          <p:cNvPr id="6" name="Espace réservé du contenu 5" descr="Une image contenant texte, capture d’écran, logiciel, Page web&#10;&#10;Le contenu généré par l’IA peut être incorrect.">
            <a:extLst>
              <a:ext uri="{FF2B5EF4-FFF2-40B4-BE49-F238E27FC236}">
                <a16:creationId xmlns:a16="http://schemas.microsoft.com/office/drawing/2014/main" id="{72FDBA9C-C294-60F4-4539-6D2462696C15}"/>
              </a:ext>
            </a:extLst>
          </p:cNvPr>
          <p:cNvPicPr>
            <a:picLocks noGrp="1" noChangeAspect="1"/>
          </p:cNvPicPr>
          <p:nvPr>
            <p:ph idx="12"/>
          </p:nvPr>
        </p:nvPicPr>
        <p:blipFill>
          <a:blip r:embed="rId2">
            <a:extLst>
              <a:ext uri="{28A0092B-C50C-407E-A947-70E740481C1C}">
                <a14:useLocalDpi xmlns:a14="http://schemas.microsoft.com/office/drawing/2010/main" val="0"/>
              </a:ext>
            </a:extLst>
          </a:blip>
          <a:stretch>
            <a:fillRect/>
          </a:stretch>
        </p:blipFill>
        <p:spPr>
          <a:xfrm>
            <a:off x="8985923" y="1234273"/>
            <a:ext cx="2127408" cy="4727575"/>
          </a:xfrm>
          <a:prstGeom prst="roundRect">
            <a:avLst>
              <a:gd name="adj" fmla="val 8795"/>
            </a:avLst>
          </a:prstGeom>
          <a:ln w="28575">
            <a:solidFill>
              <a:schemeClr val="tx1">
                <a:lumMod val="75000"/>
              </a:schemeClr>
            </a:solidFill>
          </a:ln>
          <a:effectLst>
            <a:outerShdw blurRad="101600" dist="76200" dir="2700000" algn="tl" rotWithShape="0">
              <a:prstClr val="black">
                <a:alpha val="32000"/>
              </a:prstClr>
            </a:outerShdw>
          </a:effectLst>
        </p:spPr>
      </p:pic>
      <p:cxnSp>
        <p:nvCxnSpPr>
          <p:cNvPr id="7" name="Connecteur droit avec flèche 6">
            <a:extLst>
              <a:ext uri="{FF2B5EF4-FFF2-40B4-BE49-F238E27FC236}">
                <a16:creationId xmlns:a16="http://schemas.microsoft.com/office/drawing/2014/main" id="{1D012437-209E-A70D-4977-4C570D5CD0D4}"/>
              </a:ext>
            </a:extLst>
          </p:cNvPr>
          <p:cNvCxnSpPr>
            <a:cxnSpLocks/>
          </p:cNvCxnSpPr>
          <p:nvPr/>
        </p:nvCxnSpPr>
        <p:spPr>
          <a:xfrm flipV="1">
            <a:off x="8228131" y="4467182"/>
            <a:ext cx="831045" cy="114443"/>
          </a:xfrm>
          <a:prstGeom prst="straightConnector1">
            <a:avLst/>
          </a:prstGeom>
          <a:ln w="57150" cap="rnd">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8CC542EB-49C2-3998-0A5F-064B95D0C700}"/>
              </a:ext>
            </a:extLst>
          </p:cNvPr>
          <p:cNvSpPr txBox="1"/>
          <p:nvPr/>
        </p:nvSpPr>
        <p:spPr>
          <a:xfrm>
            <a:off x="381002" y="1234274"/>
            <a:ext cx="6972699" cy="1815882"/>
          </a:xfrm>
          <a:prstGeom prst="rect">
            <a:avLst/>
          </a:prstGeom>
          <a:noFill/>
        </p:spPr>
        <p:txBody>
          <a:bodyPr wrap="square" rtlCol="0">
            <a:spAutoFit/>
          </a:bodyPr>
          <a:lstStyle>
            <a:defPPr>
              <a:defRPr lang="fr-FR"/>
            </a:defPPr>
            <a:lvl1pPr>
              <a:defRPr sz="1400"/>
            </a:lvl1pPr>
          </a:lstStyle>
          <a:p>
            <a:r>
              <a:rPr lang="fr-CA" dirty="0"/>
              <a:t>Pour certains produits identifiés comme présentant un risque, l’outil peut proposer des alternatives présentant un moindre risque. Lorsqu’elles sont disponibles dans la base de données, ces suggestions sont accessibles directement depuis la fiche produit. </a:t>
            </a:r>
            <a:br>
              <a:rPr lang="fr-CA" dirty="0"/>
            </a:br>
            <a:endParaRPr lang="fr-CA" dirty="0"/>
          </a:p>
          <a:p>
            <a:r>
              <a:rPr lang="fr-CA" dirty="0"/>
              <a:t>Cette fonctionnalité vise à favoriser le remplacement de produits à risque par des solutions plus sûres, lorsque cela est possible, tout en tenant compte de leur usage.</a:t>
            </a:r>
          </a:p>
          <a:p>
            <a:endParaRPr lang="fr-CA" dirty="0"/>
          </a:p>
          <a:p>
            <a:r>
              <a:rPr lang="fr-CA" dirty="0"/>
              <a:t>Il suffit de glisser </a:t>
            </a:r>
            <a:r>
              <a:rPr lang="fr-CA"/>
              <a:t>vers la gauche </a:t>
            </a:r>
            <a:r>
              <a:rPr lang="fr-CA" dirty="0"/>
              <a:t>pour faire défiler les propositions.</a:t>
            </a:r>
          </a:p>
        </p:txBody>
      </p:sp>
      <p:sp>
        <p:nvSpPr>
          <p:cNvPr id="12" name="ZoneTexte 11">
            <a:extLst>
              <a:ext uri="{FF2B5EF4-FFF2-40B4-BE49-F238E27FC236}">
                <a16:creationId xmlns:a16="http://schemas.microsoft.com/office/drawing/2014/main" id="{3A2D23EA-1B05-F5C1-1197-DB3D4173B88E}"/>
              </a:ext>
            </a:extLst>
          </p:cNvPr>
          <p:cNvSpPr txBox="1"/>
          <p:nvPr/>
        </p:nvSpPr>
        <p:spPr>
          <a:xfrm>
            <a:off x="329984" y="3754962"/>
            <a:ext cx="7119969" cy="769441"/>
          </a:xfrm>
          <a:prstGeom prst="rect">
            <a:avLst/>
          </a:prstGeom>
          <a:noFill/>
        </p:spPr>
        <p:txBody>
          <a:bodyPr wrap="square">
            <a:spAutoFit/>
          </a:bodyPr>
          <a:lstStyle>
            <a:defPPr>
              <a:defRPr lang="fr-FR"/>
            </a:defPPr>
            <a:lvl1pPr>
              <a:defRPr sz="1100">
                <a:solidFill>
                  <a:schemeClr val="tx1">
                    <a:lumMod val="60000"/>
                    <a:lumOff val="40000"/>
                  </a:schemeClr>
                </a:solidFill>
              </a:defRPr>
            </a:lvl1pPr>
          </a:lstStyle>
          <a:p>
            <a:r>
              <a:rPr lang="fr-FR" sz="1100" dirty="0"/>
              <a:t>⚠️</a:t>
            </a:r>
            <a:r>
              <a:rPr lang="fr-CA" sz="1100" dirty="0"/>
              <a:t> </a:t>
            </a:r>
            <a:r>
              <a:rPr lang="fr-CA" sz="1100" b="1" i="1" dirty="0"/>
              <a:t>attention </a:t>
            </a:r>
            <a:r>
              <a:rPr lang="fr-CA" sz="1100" i="1" dirty="0"/>
              <a:t>: c</a:t>
            </a:r>
            <a:r>
              <a:rPr lang="fr-CA" dirty="0"/>
              <a:t>e système de suggestion est encore en cours d’amélioration. Il peut arriver que certaines alternatives proposées ne soient pas parfaitement adaptées à l’usage du produit initial. Des ajustements sont en cours pour améliorer la pertinence et la fiabilité des correspondances. </a:t>
            </a:r>
            <a:r>
              <a:rPr lang="fr-CA" u="sng" dirty="0"/>
              <a:t>N’hésitez pas à nous faire part de vos retours pour nous aider à faire évoluer cette fonctionnalité. </a:t>
            </a:r>
            <a:endParaRPr lang="fr-FR" u="sng" dirty="0"/>
          </a:p>
        </p:txBody>
      </p:sp>
    </p:spTree>
    <p:extLst>
      <p:ext uri="{BB962C8B-B14F-4D97-AF65-F5344CB8AC3E}">
        <p14:creationId xmlns:p14="http://schemas.microsoft.com/office/powerpoint/2010/main" val="931240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C6F3FF-1489-CAB5-2AE8-F06E38960BA0}"/>
              </a:ext>
            </a:extLst>
          </p:cNvPr>
          <p:cNvSpPr>
            <a:spLocks noGrp="1"/>
          </p:cNvSpPr>
          <p:nvPr>
            <p:ph type="title"/>
          </p:nvPr>
        </p:nvSpPr>
        <p:spPr/>
        <p:txBody>
          <a:bodyPr/>
          <a:lstStyle/>
          <a:p>
            <a:r>
              <a:rPr lang="fr-FR" dirty="0"/>
              <a:t>Télécharger la FDS</a:t>
            </a:r>
          </a:p>
        </p:txBody>
      </p:sp>
      <p:pic>
        <p:nvPicPr>
          <p:cNvPr id="6" name="Espace réservé du contenu 5" descr="Une image contenant texte, capture d’écran, logiciel, Page web&#10;&#10;Le contenu généré par l’IA peut être incorrect.">
            <a:extLst>
              <a:ext uri="{FF2B5EF4-FFF2-40B4-BE49-F238E27FC236}">
                <a16:creationId xmlns:a16="http://schemas.microsoft.com/office/drawing/2014/main" id="{B32DDD0F-6CF5-437F-06A9-AF08638FF659}"/>
              </a:ext>
            </a:extLst>
          </p:cNvPr>
          <p:cNvPicPr>
            <a:picLocks noGrp="1" noChangeAspect="1"/>
          </p:cNvPicPr>
          <p:nvPr>
            <p:ph idx="12"/>
          </p:nvPr>
        </p:nvPicPr>
        <p:blipFill>
          <a:blip r:embed="rId2">
            <a:extLst>
              <a:ext uri="{28A0092B-C50C-407E-A947-70E740481C1C}">
                <a14:useLocalDpi xmlns:a14="http://schemas.microsoft.com/office/drawing/2010/main" val="0"/>
              </a:ext>
            </a:extLst>
          </a:blip>
          <a:stretch>
            <a:fillRect/>
          </a:stretch>
        </p:blipFill>
        <p:spPr>
          <a:xfrm>
            <a:off x="9059176" y="1166896"/>
            <a:ext cx="2127408" cy="4727575"/>
          </a:xfrm>
          <a:prstGeom prst="roundRect">
            <a:avLst>
              <a:gd name="adj" fmla="val 8795"/>
            </a:avLst>
          </a:prstGeom>
          <a:ln w="28575">
            <a:solidFill>
              <a:schemeClr val="tx1">
                <a:lumMod val="75000"/>
              </a:schemeClr>
            </a:solidFill>
          </a:ln>
          <a:effectLst>
            <a:outerShdw blurRad="101600" dist="76200" dir="2700000" algn="tl" rotWithShape="0">
              <a:prstClr val="black">
                <a:alpha val="32000"/>
              </a:prstClr>
            </a:outerShdw>
          </a:effectLst>
        </p:spPr>
      </p:pic>
      <p:cxnSp>
        <p:nvCxnSpPr>
          <p:cNvPr id="7" name="Connecteur droit avec flèche 6">
            <a:extLst>
              <a:ext uri="{FF2B5EF4-FFF2-40B4-BE49-F238E27FC236}">
                <a16:creationId xmlns:a16="http://schemas.microsoft.com/office/drawing/2014/main" id="{4B085F4D-293E-C984-4AD0-BA487886FB7B}"/>
              </a:ext>
            </a:extLst>
          </p:cNvPr>
          <p:cNvCxnSpPr>
            <a:cxnSpLocks/>
          </p:cNvCxnSpPr>
          <p:nvPr/>
        </p:nvCxnSpPr>
        <p:spPr>
          <a:xfrm flipV="1">
            <a:off x="9711891" y="4678938"/>
            <a:ext cx="128400" cy="509079"/>
          </a:xfrm>
          <a:prstGeom prst="straightConnector1">
            <a:avLst/>
          </a:prstGeom>
          <a:ln w="57150" cap="rnd">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81004C5C-4770-F7D9-56A3-AA52A415D36A}"/>
              </a:ext>
            </a:extLst>
          </p:cNvPr>
          <p:cNvSpPr txBox="1"/>
          <p:nvPr/>
        </p:nvSpPr>
        <p:spPr>
          <a:xfrm>
            <a:off x="381002" y="1234274"/>
            <a:ext cx="6712817" cy="1600438"/>
          </a:xfrm>
          <a:prstGeom prst="rect">
            <a:avLst/>
          </a:prstGeom>
          <a:noFill/>
        </p:spPr>
        <p:txBody>
          <a:bodyPr wrap="square" rtlCol="0">
            <a:spAutoFit/>
          </a:bodyPr>
          <a:lstStyle>
            <a:defPPr>
              <a:defRPr lang="fr-FR"/>
            </a:defPPr>
            <a:lvl1pPr>
              <a:defRPr sz="1400"/>
            </a:lvl1pPr>
          </a:lstStyle>
          <a:p>
            <a:r>
              <a:rPr lang="fr-CA" dirty="0"/>
              <a:t>Lorsque la </a:t>
            </a:r>
            <a:r>
              <a:rPr lang="fr-CA" b="1" dirty="0"/>
              <a:t>fiche de données de sécurité (FDS)</a:t>
            </a:r>
            <a:r>
              <a:rPr lang="fr-CA" dirty="0"/>
              <a:t> est disponible dans la base, elle peut être téléchargée directement depuis la fiche produit. Ce document fournit toutes les informations nécessaires sur les dangers du produit, les précautions à prendre et les mesures d'urgence en cas d'accident.</a:t>
            </a:r>
          </a:p>
          <a:p>
            <a:endParaRPr lang="fr-CA" dirty="0"/>
          </a:p>
          <a:p>
            <a:r>
              <a:rPr lang="fr-CA" dirty="0"/>
              <a:t>L’accès rapide à la FDS permet de </a:t>
            </a:r>
            <a:r>
              <a:rPr lang="fr-CA" b="1" dirty="0"/>
              <a:t>mieux évaluer les risques</a:t>
            </a:r>
            <a:r>
              <a:rPr lang="fr-CA" dirty="0"/>
              <a:t> et de garantir une utilisation conforme aux règles de sécurité.</a:t>
            </a:r>
          </a:p>
        </p:txBody>
      </p:sp>
    </p:spTree>
    <p:extLst>
      <p:ext uri="{BB962C8B-B14F-4D97-AF65-F5344CB8AC3E}">
        <p14:creationId xmlns:p14="http://schemas.microsoft.com/office/powerpoint/2010/main" val="3521069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103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DE5A9E-87A7-34D8-F284-2B272CD061B8}"/>
              </a:ext>
            </a:extLst>
          </p:cNvPr>
          <p:cNvSpPr>
            <a:spLocks noGrp="1"/>
          </p:cNvSpPr>
          <p:nvPr>
            <p:ph type="title"/>
          </p:nvPr>
        </p:nvSpPr>
        <p:spPr>
          <a:xfrm>
            <a:off x="381002" y="193844"/>
            <a:ext cx="6793521" cy="595071"/>
          </a:xfrm>
        </p:spPr>
        <p:txBody>
          <a:bodyPr/>
          <a:lstStyle/>
          <a:p>
            <a:r>
              <a:rPr lang="fr-FR" dirty="0"/>
              <a:t>Sommaire</a:t>
            </a:r>
          </a:p>
        </p:txBody>
      </p:sp>
      <p:sp>
        <p:nvSpPr>
          <p:cNvPr id="7" name="Espace réservé du contenu 6">
            <a:extLst>
              <a:ext uri="{FF2B5EF4-FFF2-40B4-BE49-F238E27FC236}">
                <a16:creationId xmlns:a16="http://schemas.microsoft.com/office/drawing/2014/main" id="{BE0D8D3E-770F-7B57-E0F7-98815E36FDF0}"/>
              </a:ext>
            </a:extLst>
          </p:cNvPr>
          <p:cNvSpPr>
            <a:spLocks noGrp="1"/>
          </p:cNvSpPr>
          <p:nvPr>
            <p:ph idx="12"/>
          </p:nvPr>
        </p:nvSpPr>
        <p:spPr>
          <a:xfrm>
            <a:off x="381002" y="1311203"/>
            <a:ext cx="7305133" cy="4771190"/>
          </a:xfrm>
        </p:spPr>
        <p:txBody>
          <a:bodyPr/>
          <a:lstStyle/>
          <a:p>
            <a:pPr>
              <a:lnSpc>
                <a:spcPct val="100000"/>
              </a:lnSpc>
            </a:pPr>
            <a:r>
              <a:rPr lang="fr-FR" sz="1800" b="1" dirty="0"/>
              <a:t>Accès à l’outil depuis son téléphone</a:t>
            </a:r>
          </a:p>
          <a:p>
            <a:pPr lvl="2">
              <a:lnSpc>
                <a:spcPct val="100000"/>
              </a:lnSpc>
            </a:pPr>
            <a:r>
              <a:rPr lang="fr-FR" sz="1600" dirty="0"/>
              <a:t>Choisir son entreprise</a:t>
            </a:r>
          </a:p>
          <a:p>
            <a:pPr lvl="2">
              <a:lnSpc>
                <a:spcPct val="100000"/>
              </a:lnSpc>
            </a:pPr>
            <a:r>
              <a:rPr lang="fr-FR" sz="1600" dirty="0"/>
              <a:t>Télécharger l’application</a:t>
            </a:r>
            <a:br>
              <a:rPr lang="fr-FR" sz="1600" dirty="0"/>
            </a:br>
            <a:endParaRPr lang="fr-FR" dirty="0"/>
          </a:p>
          <a:p>
            <a:pPr>
              <a:lnSpc>
                <a:spcPct val="100000"/>
              </a:lnSpc>
            </a:pPr>
            <a:r>
              <a:rPr lang="fr-FR" sz="1800" b="1" dirty="0"/>
              <a:t>Ajouter un produit</a:t>
            </a:r>
          </a:p>
          <a:p>
            <a:pPr lvl="2">
              <a:lnSpc>
                <a:spcPct val="100000"/>
              </a:lnSpc>
            </a:pPr>
            <a:r>
              <a:rPr lang="fr-FR" sz="1600" dirty="0"/>
              <a:t>Utiliser le moteur de recherche</a:t>
            </a:r>
          </a:p>
          <a:p>
            <a:pPr lvl="2">
              <a:lnSpc>
                <a:spcPct val="100000"/>
              </a:lnSpc>
            </a:pPr>
            <a:r>
              <a:rPr lang="fr-FR" sz="1600" dirty="0"/>
              <a:t>Flasher un code-barre</a:t>
            </a:r>
          </a:p>
          <a:p>
            <a:pPr lvl="2">
              <a:lnSpc>
                <a:spcPct val="100000"/>
              </a:lnSpc>
            </a:pPr>
            <a:r>
              <a:rPr lang="fr-FR" sz="1600" dirty="0"/>
              <a:t>Que faire si aucun résultat ?</a:t>
            </a:r>
          </a:p>
          <a:p>
            <a:pPr lvl="2">
              <a:lnSpc>
                <a:spcPct val="100000"/>
              </a:lnSpc>
            </a:pPr>
            <a:r>
              <a:rPr lang="fr-FR" sz="1600" dirty="0"/>
              <a:t>Parcours d’ajout</a:t>
            </a:r>
            <a:br>
              <a:rPr lang="fr-FR" sz="1600" dirty="0"/>
            </a:br>
            <a:endParaRPr lang="fr-FR" sz="1600" dirty="0"/>
          </a:p>
          <a:p>
            <a:pPr>
              <a:lnSpc>
                <a:spcPct val="100000"/>
              </a:lnSpc>
            </a:pPr>
            <a:r>
              <a:rPr lang="fr-FR" sz="1800" b="1" dirty="0"/>
              <a:t>Consultation de l’inventaire</a:t>
            </a:r>
          </a:p>
          <a:p>
            <a:pPr lvl="2">
              <a:lnSpc>
                <a:spcPct val="100000"/>
              </a:lnSpc>
            </a:pPr>
            <a:r>
              <a:rPr lang="fr-FR" sz="1600" dirty="0"/>
              <a:t>Rechercher un produit</a:t>
            </a:r>
          </a:p>
          <a:p>
            <a:pPr lvl="2">
              <a:lnSpc>
                <a:spcPct val="100000"/>
              </a:lnSpc>
            </a:pPr>
            <a:r>
              <a:rPr lang="fr-FR" sz="1600" dirty="0"/>
              <a:t>Alternatives recommandées</a:t>
            </a:r>
          </a:p>
          <a:p>
            <a:pPr lvl="2">
              <a:lnSpc>
                <a:spcPct val="100000"/>
              </a:lnSpc>
            </a:pPr>
            <a:r>
              <a:rPr lang="fr-FR" sz="1600" dirty="0"/>
              <a:t>Télécharger la FDS</a:t>
            </a:r>
          </a:p>
        </p:txBody>
      </p:sp>
    </p:spTree>
    <p:extLst>
      <p:ext uri="{BB962C8B-B14F-4D97-AF65-F5344CB8AC3E}">
        <p14:creationId xmlns:p14="http://schemas.microsoft.com/office/powerpoint/2010/main" val="2313842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757FF2-46C9-F1A3-C617-33EA3E0B4259}"/>
              </a:ext>
            </a:extLst>
          </p:cNvPr>
          <p:cNvSpPr>
            <a:spLocks noGrp="1"/>
          </p:cNvSpPr>
          <p:nvPr>
            <p:ph type="title"/>
          </p:nvPr>
        </p:nvSpPr>
        <p:spPr/>
        <p:txBody>
          <a:bodyPr/>
          <a:lstStyle/>
          <a:p>
            <a:r>
              <a:rPr lang="fr-FR" dirty="0"/>
              <a:t>Accéder à l’outil</a:t>
            </a:r>
          </a:p>
        </p:txBody>
      </p:sp>
    </p:spTree>
    <p:extLst>
      <p:ext uri="{BB962C8B-B14F-4D97-AF65-F5344CB8AC3E}">
        <p14:creationId xmlns:p14="http://schemas.microsoft.com/office/powerpoint/2010/main" val="2426262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737CA4-2D16-D56F-A04D-DD5CCAE8D2B0}"/>
              </a:ext>
            </a:extLst>
          </p:cNvPr>
          <p:cNvSpPr>
            <a:spLocks noGrp="1"/>
          </p:cNvSpPr>
          <p:nvPr>
            <p:ph type="title"/>
          </p:nvPr>
        </p:nvSpPr>
        <p:spPr>
          <a:xfrm>
            <a:off x="381002" y="193844"/>
            <a:ext cx="7521339" cy="595071"/>
          </a:xfrm>
        </p:spPr>
        <p:txBody>
          <a:bodyPr/>
          <a:lstStyle/>
          <a:p>
            <a:r>
              <a:rPr lang="fr-FR" dirty="0"/>
              <a:t>Accéder à l’outil depuis son téléphone</a:t>
            </a:r>
          </a:p>
        </p:txBody>
      </p:sp>
      <p:sp>
        <p:nvSpPr>
          <p:cNvPr id="5" name="ZoneTexte 4">
            <a:extLst>
              <a:ext uri="{FF2B5EF4-FFF2-40B4-BE49-F238E27FC236}">
                <a16:creationId xmlns:a16="http://schemas.microsoft.com/office/drawing/2014/main" id="{4CB1EBA9-8EBA-BE01-950C-6B4207BE7005}"/>
              </a:ext>
            </a:extLst>
          </p:cNvPr>
          <p:cNvSpPr txBox="1"/>
          <p:nvPr/>
        </p:nvSpPr>
        <p:spPr>
          <a:xfrm>
            <a:off x="264493" y="1118866"/>
            <a:ext cx="7416467" cy="698717"/>
          </a:xfrm>
          <a:prstGeom prst="rect">
            <a:avLst/>
          </a:prstGeom>
          <a:noFill/>
        </p:spPr>
        <p:txBody>
          <a:bodyPr wrap="square" rtlCol="0">
            <a:spAutoFit/>
          </a:bodyPr>
          <a:lstStyle>
            <a:defPPr>
              <a:defRPr lang="fr-FR"/>
            </a:defPPr>
            <a:lvl1pPr>
              <a:defRPr sz="1400"/>
            </a:lvl1pPr>
          </a:lstStyle>
          <a:p>
            <a:r>
              <a:rPr lang="fr-FR" dirty="0"/>
              <a:t>Depuis le navigateur de votre smartphone, rendez-vous sur le lien ci-dessous ou en scannant le QR CODE. Il est indispensable d’avoir un compte </a:t>
            </a:r>
            <a:r>
              <a:rPr lang="fr-FR" dirty="0" err="1"/>
              <a:t>PréventionBTP</a:t>
            </a:r>
            <a:r>
              <a:rPr lang="fr-FR" dirty="0"/>
              <a:t> : </a:t>
            </a:r>
          </a:p>
        </p:txBody>
      </p:sp>
      <p:pic>
        <p:nvPicPr>
          <p:cNvPr id="7" name="Image 6">
            <a:extLst>
              <a:ext uri="{FF2B5EF4-FFF2-40B4-BE49-F238E27FC236}">
                <a16:creationId xmlns:a16="http://schemas.microsoft.com/office/drawing/2014/main" id="{BFD25DA1-BCD5-65B9-D7E1-A9B1617CE24A}"/>
              </a:ext>
            </a:extLst>
          </p:cNvPr>
          <p:cNvPicPr>
            <a:picLocks noChangeAspect="1"/>
          </p:cNvPicPr>
          <p:nvPr/>
        </p:nvPicPr>
        <p:blipFill>
          <a:blip r:embed="rId2"/>
          <a:srcRect b="9290"/>
          <a:stretch/>
        </p:blipFill>
        <p:spPr>
          <a:xfrm>
            <a:off x="8936303" y="1180573"/>
            <a:ext cx="2126304" cy="4692317"/>
          </a:xfrm>
          <a:prstGeom prst="roundRect">
            <a:avLst>
              <a:gd name="adj" fmla="val 8795"/>
            </a:avLst>
          </a:prstGeom>
          <a:ln w="28575">
            <a:solidFill>
              <a:schemeClr val="tx1">
                <a:lumMod val="75000"/>
              </a:schemeClr>
            </a:solidFill>
          </a:ln>
          <a:effectLst>
            <a:outerShdw blurRad="101600" dist="76200" dir="2700000" algn="tl" rotWithShape="0">
              <a:prstClr val="black">
                <a:alpha val="32000"/>
              </a:prstClr>
            </a:outerShdw>
          </a:effectLst>
        </p:spPr>
      </p:pic>
      <p:sp>
        <p:nvSpPr>
          <p:cNvPr id="10" name="ZoneTexte 9">
            <a:extLst>
              <a:ext uri="{FF2B5EF4-FFF2-40B4-BE49-F238E27FC236}">
                <a16:creationId xmlns:a16="http://schemas.microsoft.com/office/drawing/2014/main" id="{49E7B7C2-7680-17EF-6E56-E8A4990EB737}"/>
              </a:ext>
            </a:extLst>
          </p:cNvPr>
          <p:cNvSpPr txBox="1"/>
          <p:nvPr/>
        </p:nvSpPr>
        <p:spPr>
          <a:xfrm>
            <a:off x="1652933" y="1939528"/>
            <a:ext cx="4231955" cy="416011"/>
          </a:xfrm>
          <a:prstGeom prst="rect">
            <a:avLst/>
          </a:prstGeom>
          <a:noFill/>
        </p:spPr>
        <p:txBody>
          <a:bodyPr wrap="square" rtlCol="0">
            <a:spAutoFit/>
          </a:bodyPr>
          <a:lstStyle/>
          <a:p>
            <a:pPr>
              <a:lnSpc>
                <a:spcPct val="150000"/>
              </a:lnSpc>
            </a:pPr>
            <a:r>
              <a:rPr lang="fr-FR" sz="1600" dirty="0">
                <a:solidFill>
                  <a:srgbClr val="C00000"/>
                </a:solidFill>
                <a:latin typeface="+mj-lt"/>
                <a:hlinkClick r:id="rId3">
                  <a:extLst>
                    <a:ext uri="{A12FA001-AC4F-418D-AE19-62706E023703}">
                      <ahyp:hlinkClr xmlns:ahyp="http://schemas.microsoft.com/office/drawing/2018/hyperlinkcolor" val="tx"/>
                    </a:ext>
                  </a:extLst>
                </a:hlinkClick>
              </a:rPr>
              <a:t>https://inventaire-chimique.preventionbtp.fr/</a:t>
            </a:r>
            <a:r>
              <a:rPr lang="fr-FR" sz="1600" dirty="0">
                <a:solidFill>
                  <a:srgbClr val="C00000"/>
                </a:solidFill>
                <a:latin typeface="+mj-lt"/>
              </a:rPr>
              <a:t>  </a:t>
            </a:r>
          </a:p>
        </p:txBody>
      </p:sp>
      <p:sp>
        <p:nvSpPr>
          <p:cNvPr id="11" name="ZoneTexte 10">
            <a:extLst>
              <a:ext uri="{FF2B5EF4-FFF2-40B4-BE49-F238E27FC236}">
                <a16:creationId xmlns:a16="http://schemas.microsoft.com/office/drawing/2014/main" id="{8BDDBE2A-8310-A4A4-674C-D61E98D50248}"/>
              </a:ext>
            </a:extLst>
          </p:cNvPr>
          <p:cNvSpPr txBox="1"/>
          <p:nvPr/>
        </p:nvSpPr>
        <p:spPr>
          <a:xfrm>
            <a:off x="264493" y="2812844"/>
            <a:ext cx="7416466" cy="1021883"/>
          </a:xfrm>
          <a:prstGeom prst="rect">
            <a:avLst/>
          </a:prstGeom>
          <a:noFill/>
        </p:spPr>
        <p:txBody>
          <a:bodyPr wrap="square" rtlCol="0">
            <a:spAutoFit/>
          </a:bodyPr>
          <a:lstStyle/>
          <a:p>
            <a:pPr>
              <a:lnSpc>
                <a:spcPct val="150000"/>
              </a:lnSpc>
            </a:pPr>
            <a:r>
              <a:rPr lang="fr-FR" sz="1400" b="1" dirty="0">
                <a:solidFill>
                  <a:srgbClr val="3D3D3D"/>
                </a:solidFill>
                <a:latin typeface="+mj-lt"/>
              </a:rPr>
              <a:t>Ajouter un collaborateur </a:t>
            </a:r>
          </a:p>
          <a:p>
            <a:pPr>
              <a:lnSpc>
                <a:spcPct val="150000"/>
              </a:lnSpc>
            </a:pPr>
            <a:r>
              <a:rPr lang="fr-FR" sz="1400" dirty="0">
                <a:solidFill>
                  <a:srgbClr val="3D3D3D"/>
                </a:solidFill>
                <a:latin typeface="+mj-lt"/>
              </a:rPr>
              <a:t>Si vous souhaitez demander à un collaborateur de participer à l’inventaire, vous devez vous assurer que son compte a les autorisations nécessaires.</a:t>
            </a:r>
            <a:endParaRPr lang="fr-FR" sz="1400" b="1" i="0" dirty="0">
              <a:solidFill>
                <a:srgbClr val="3D3D3D"/>
              </a:solidFill>
              <a:effectLst/>
              <a:latin typeface="+mj-lt"/>
            </a:endParaRPr>
          </a:p>
        </p:txBody>
      </p:sp>
      <p:pic>
        <p:nvPicPr>
          <p:cNvPr id="13" name="Image 12">
            <a:extLst>
              <a:ext uri="{FF2B5EF4-FFF2-40B4-BE49-F238E27FC236}">
                <a16:creationId xmlns:a16="http://schemas.microsoft.com/office/drawing/2014/main" id="{479870E8-894C-3A71-76AA-3F9313D1577F}"/>
              </a:ext>
            </a:extLst>
          </p:cNvPr>
          <p:cNvPicPr>
            <a:picLocks noChangeAspect="1"/>
          </p:cNvPicPr>
          <p:nvPr/>
        </p:nvPicPr>
        <p:blipFill>
          <a:blip r:embed="rId4"/>
          <a:srcRect l="2949" t="10196" r="3536"/>
          <a:stretch/>
        </p:blipFill>
        <p:spPr>
          <a:xfrm>
            <a:off x="963827" y="4142580"/>
            <a:ext cx="5256082" cy="1637589"/>
          </a:xfrm>
          <a:prstGeom prst="rect">
            <a:avLst/>
          </a:prstGeom>
        </p:spPr>
      </p:pic>
      <p:sp>
        <p:nvSpPr>
          <p:cNvPr id="14" name="ZoneTexte 13">
            <a:extLst>
              <a:ext uri="{FF2B5EF4-FFF2-40B4-BE49-F238E27FC236}">
                <a16:creationId xmlns:a16="http://schemas.microsoft.com/office/drawing/2014/main" id="{95FD2A9E-345C-E0E1-A72A-593911A6D382}"/>
              </a:ext>
            </a:extLst>
          </p:cNvPr>
          <p:cNvSpPr txBox="1"/>
          <p:nvPr/>
        </p:nvSpPr>
        <p:spPr>
          <a:xfrm>
            <a:off x="1268923" y="5780169"/>
            <a:ext cx="4382234" cy="230832"/>
          </a:xfrm>
          <a:prstGeom prst="rect">
            <a:avLst/>
          </a:prstGeom>
          <a:noFill/>
        </p:spPr>
        <p:txBody>
          <a:bodyPr wrap="square" rtlCol="0">
            <a:spAutoFit/>
          </a:bodyPr>
          <a:lstStyle/>
          <a:p>
            <a:r>
              <a:rPr lang="fr-FR" sz="900" u="sng" dirty="0">
                <a:solidFill>
                  <a:schemeClr val="tx1">
                    <a:lumMod val="60000"/>
                    <a:lumOff val="40000"/>
                  </a:schemeClr>
                </a:solidFill>
                <a:latin typeface="Aptos" panose="020B0004020202020204" pitchFamily="34" charset="0"/>
              </a:rPr>
              <a:t>Mon espace adhérent</a:t>
            </a:r>
            <a:r>
              <a:rPr lang="fr-FR" sz="900" dirty="0">
                <a:solidFill>
                  <a:schemeClr val="tx1">
                    <a:lumMod val="60000"/>
                    <a:lumOff val="40000"/>
                  </a:schemeClr>
                </a:solidFill>
                <a:latin typeface="Aptos" panose="020B0004020202020204" pitchFamily="34" charset="0"/>
              </a:rPr>
              <a:t>  </a:t>
            </a:r>
            <a:r>
              <a:rPr lang="fr-FR" sz="900" b="1" dirty="0">
                <a:solidFill>
                  <a:schemeClr val="tx1">
                    <a:lumMod val="60000"/>
                    <a:lumOff val="40000"/>
                  </a:schemeClr>
                </a:solidFill>
                <a:latin typeface="Aptos" panose="020B0004020202020204" pitchFamily="34" charset="0"/>
              </a:rPr>
              <a:t>&gt; </a:t>
            </a:r>
            <a:r>
              <a:rPr lang="fr-FR" sz="900" dirty="0">
                <a:solidFill>
                  <a:schemeClr val="tx1">
                    <a:lumMod val="60000"/>
                    <a:lumOff val="40000"/>
                  </a:schemeClr>
                </a:solidFill>
                <a:latin typeface="Aptos" panose="020B0004020202020204" pitchFamily="34" charset="0"/>
              </a:rPr>
              <a:t> </a:t>
            </a:r>
            <a:r>
              <a:rPr lang="fr-FR" sz="900" u="sng" dirty="0">
                <a:solidFill>
                  <a:schemeClr val="tx1">
                    <a:lumMod val="60000"/>
                    <a:lumOff val="40000"/>
                  </a:schemeClr>
                </a:solidFill>
                <a:latin typeface="Aptos" panose="020B0004020202020204" pitchFamily="34" charset="0"/>
              </a:rPr>
              <a:t>Gestion des accès utilisateurs</a:t>
            </a:r>
            <a:r>
              <a:rPr lang="fr-FR" sz="900" dirty="0">
                <a:solidFill>
                  <a:schemeClr val="tx1">
                    <a:lumMod val="60000"/>
                    <a:lumOff val="40000"/>
                  </a:schemeClr>
                </a:solidFill>
                <a:latin typeface="Aptos" panose="020B0004020202020204" pitchFamily="34" charset="0"/>
              </a:rPr>
              <a:t>  </a:t>
            </a:r>
            <a:r>
              <a:rPr lang="fr-FR" sz="900" b="1" dirty="0">
                <a:solidFill>
                  <a:schemeClr val="tx1">
                    <a:lumMod val="60000"/>
                    <a:lumOff val="40000"/>
                  </a:schemeClr>
                </a:solidFill>
                <a:latin typeface="Aptos" panose="020B0004020202020204" pitchFamily="34" charset="0"/>
              </a:rPr>
              <a:t>&gt;</a:t>
            </a:r>
            <a:r>
              <a:rPr lang="fr-FR" sz="900" dirty="0">
                <a:solidFill>
                  <a:schemeClr val="tx1">
                    <a:lumMod val="60000"/>
                    <a:lumOff val="40000"/>
                  </a:schemeClr>
                </a:solidFill>
                <a:latin typeface="Aptos" panose="020B0004020202020204" pitchFamily="34" charset="0"/>
              </a:rPr>
              <a:t> </a:t>
            </a:r>
            <a:r>
              <a:rPr lang="fr-FR" sz="900" u="sng" dirty="0">
                <a:solidFill>
                  <a:schemeClr val="tx1">
                    <a:lumMod val="60000"/>
                    <a:lumOff val="40000"/>
                  </a:schemeClr>
                </a:solidFill>
                <a:latin typeface="Aptos" panose="020B0004020202020204" pitchFamily="34" charset="0"/>
              </a:rPr>
              <a:t>Modifier un gestionnaire</a:t>
            </a:r>
          </a:p>
        </p:txBody>
      </p:sp>
      <p:pic>
        <p:nvPicPr>
          <p:cNvPr id="1026" name="Picture 2">
            <a:extLst>
              <a:ext uri="{FF2B5EF4-FFF2-40B4-BE49-F238E27FC236}">
                <a16:creationId xmlns:a16="http://schemas.microsoft.com/office/drawing/2014/main" id="{DBD0EEF2-55B8-E9DD-5E8D-EDDB1D71F8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6936" y="4920829"/>
            <a:ext cx="1343719" cy="1343719"/>
          </a:xfrm>
          <a:prstGeom prst="rect">
            <a:avLst/>
          </a:prstGeom>
          <a:noFill/>
          <a:ln>
            <a:solidFill>
              <a:schemeClr val="tx1">
                <a:lumMod val="20000"/>
                <a:lumOff val="80000"/>
              </a:schemeClr>
            </a:solidFill>
          </a:ln>
          <a:effectLst>
            <a:outerShdw blurRad="101600" dist="76200" dir="2700000" algn="tl" rotWithShape="0">
              <a:prstClr val="black">
                <a:alpha val="32000"/>
              </a:prstClr>
            </a:outerShdw>
          </a:effectLst>
          <a:extLst>
            <a:ext uri="{909E8E84-426E-40DD-AFC4-6F175D3DCCD1}">
              <a14:hiddenFill xmlns:a14="http://schemas.microsoft.com/office/drawing/2010/main">
                <a:solidFill>
                  <a:srgbClr val="FFFFFF"/>
                </a:solidFill>
              </a14:hiddenFill>
            </a:ext>
          </a:extLst>
        </p:spPr>
      </p:pic>
      <p:sp>
        <p:nvSpPr>
          <p:cNvPr id="17" name="ZoneTexte 16">
            <a:extLst>
              <a:ext uri="{FF2B5EF4-FFF2-40B4-BE49-F238E27FC236}">
                <a16:creationId xmlns:a16="http://schemas.microsoft.com/office/drawing/2014/main" id="{101DF296-CF15-9783-CE0C-03F261A53671}"/>
              </a:ext>
            </a:extLst>
          </p:cNvPr>
          <p:cNvSpPr txBox="1"/>
          <p:nvPr/>
        </p:nvSpPr>
        <p:spPr>
          <a:xfrm>
            <a:off x="1037400" y="1897051"/>
            <a:ext cx="491682" cy="496931"/>
          </a:xfrm>
          <a:prstGeom prst="rect">
            <a:avLst/>
          </a:prstGeom>
          <a:noFill/>
        </p:spPr>
        <p:txBody>
          <a:bodyPr wrap="square" rtlCol="0">
            <a:spAutoFit/>
          </a:bodyPr>
          <a:lstStyle/>
          <a:p>
            <a:pPr>
              <a:lnSpc>
                <a:spcPct val="150000"/>
              </a:lnSpc>
            </a:pPr>
            <a:r>
              <a:rPr lang="fr-FR" sz="2000" b="1" i="0" dirty="0">
                <a:solidFill>
                  <a:srgbClr val="3D3D3D"/>
                </a:solidFill>
                <a:effectLst/>
                <a:latin typeface="+mj-lt"/>
              </a:rPr>
              <a:t>👉</a:t>
            </a:r>
          </a:p>
        </p:txBody>
      </p:sp>
    </p:spTree>
    <p:extLst>
      <p:ext uri="{BB962C8B-B14F-4D97-AF65-F5344CB8AC3E}">
        <p14:creationId xmlns:p14="http://schemas.microsoft.com/office/powerpoint/2010/main" val="657284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32B681-57F5-766A-3778-09F7262F559C}"/>
              </a:ext>
            </a:extLst>
          </p:cNvPr>
          <p:cNvSpPr>
            <a:spLocks noGrp="1"/>
          </p:cNvSpPr>
          <p:nvPr>
            <p:ph type="title"/>
          </p:nvPr>
        </p:nvSpPr>
        <p:spPr>
          <a:xfrm>
            <a:off x="381002" y="193844"/>
            <a:ext cx="5157649" cy="595071"/>
          </a:xfrm>
        </p:spPr>
        <p:txBody>
          <a:bodyPr/>
          <a:lstStyle/>
          <a:p>
            <a:r>
              <a:rPr lang="fr-FR" dirty="0"/>
              <a:t>Choisir son entreprise</a:t>
            </a:r>
          </a:p>
        </p:txBody>
      </p:sp>
      <p:pic>
        <p:nvPicPr>
          <p:cNvPr id="6" name="Espace réservé du contenu 5" descr="Une image contenant texte, capture d’écran, logiciel, Système d’exploitation&#10;&#10;Le contenu généré par l’IA peut être incorrect.">
            <a:extLst>
              <a:ext uri="{FF2B5EF4-FFF2-40B4-BE49-F238E27FC236}">
                <a16:creationId xmlns:a16="http://schemas.microsoft.com/office/drawing/2014/main" id="{15DD84B0-2EDA-A019-E4CD-E20C24385C05}"/>
              </a:ext>
            </a:extLst>
          </p:cNvPr>
          <p:cNvPicPr>
            <a:picLocks noGrp="1" noChangeAspect="1"/>
          </p:cNvPicPr>
          <p:nvPr>
            <p:ph idx="12"/>
          </p:nvPr>
        </p:nvPicPr>
        <p:blipFill>
          <a:blip r:embed="rId2">
            <a:extLst>
              <a:ext uri="{28A0092B-C50C-407E-A947-70E740481C1C}">
                <a14:useLocalDpi xmlns:a14="http://schemas.microsoft.com/office/drawing/2010/main" val="0"/>
              </a:ext>
            </a:extLst>
          </a:blip>
          <a:stretch>
            <a:fillRect/>
          </a:stretch>
        </p:blipFill>
        <p:spPr>
          <a:xfrm>
            <a:off x="8936303" y="1180574"/>
            <a:ext cx="2184542" cy="4727575"/>
          </a:xfrm>
          <a:prstGeom prst="roundRect">
            <a:avLst>
              <a:gd name="adj" fmla="val 8795"/>
            </a:avLst>
          </a:prstGeom>
          <a:ln w="28575">
            <a:solidFill>
              <a:schemeClr val="tx1">
                <a:lumMod val="75000"/>
              </a:schemeClr>
            </a:solidFill>
          </a:ln>
          <a:effectLst>
            <a:outerShdw blurRad="101600" dist="76200" dir="2700000" algn="tl" rotWithShape="0">
              <a:prstClr val="black">
                <a:alpha val="32000"/>
              </a:prstClr>
            </a:outerShdw>
          </a:effectLst>
        </p:spPr>
      </p:pic>
      <p:sp>
        <p:nvSpPr>
          <p:cNvPr id="7" name="Rectangle : coins arrondis 6">
            <a:extLst>
              <a:ext uri="{FF2B5EF4-FFF2-40B4-BE49-F238E27FC236}">
                <a16:creationId xmlns:a16="http://schemas.microsoft.com/office/drawing/2014/main" id="{850464FE-D0B9-B92A-9134-5270FB35B919}"/>
              </a:ext>
            </a:extLst>
          </p:cNvPr>
          <p:cNvSpPr/>
          <p:nvPr/>
        </p:nvSpPr>
        <p:spPr>
          <a:xfrm>
            <a:off x="9564233" y="2257154"/>
            <a:ext cx="1485465" cy="283967"/>
          </a:xfrm>
          <a:prstGeom prst="roundRect">
            <a:avLst/>
          </a:prstGeom>
          <a:noFill/>
          <a:ln w="38100">
            <a:solidFill>
              <a:srgbClr val="E53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57AC1F4F-EB30-2BB7-162C-5568D9A79DBE}"/>
              </a:ext>
            </a:extLst>
          </p:cNvPr>
          <p:cNvSpPr txBox="1"/>
          <p:nvPr/>
        </p:nvSpPr>
        <p:spPr>
          <a:xfrm>
            <a:off x="214695" y="1214179"/>
            <a:ext cx="7292094" cy="1384995"/>
          </a:xfrm>
          <a:prstGeom prst="rect">
            <a:avLst/>
          </a:prstGeom>
          <a:noFill/>
        </p:spPr>
        <p:txBody>
          <a:bodyPr wrap="square" rtlCol="0">
            <a:spAutoFit/>
          </a:bodyPr>
          <a:lstStyle/>
          <a:p>
            <a:r>
              <a:rPr lang="fr-CA" sz="1400" dirty="0"/>
              <a:t>Si vous êtes gestionnaire de plusieurs entreprises, comme sur Mon Espace Prévention, l’outil inventaire des produits chimique vous permet de </a:t>
            </a:r>
            <a:r>
              <a:rPr lang="fr-CA" sz="1400" b="1" dirty="0"/>
              <a:t>passer facilement d’une entreprise à l’autre</a:t>
            </a:r>
            <a:r>
              <a:rPr lang="fr-CA" sz="1400" dirty="0"/>
              <a:t> sans avoir à vous déconnecter.</a:t>
            </a:r>
          </a:p>
          <a:p>
            <a:br>
              <a:rPr lang="fr-CA" sz="1400" dirty="0"/>
            </a:br>
            <a:r>
              <a:rPr lang="fr-CA" sz="1400" dirty="0"/>
              <a:t>Une fois connecté, vous pouvez sélectionner l’entreprise souhaitée directement depuis le menu prévu à cet effet (en haut à droite de l’écran).</a:t>
            </a:r>
          </a:p>
        </p:txBody>
      </p:sp>
      <p:sp>
        <p:nvSpPr>
          <p:cNvPr id="10" name="ZoneTexte 9">
            <a:extLst>
              <a:ext uri="{FF2B5EF4-FFF2-40B4-BE49-F238E27FC236}">
                <a16:creationId xmlns:a16="http://schemas.microsoft.com/office/drawing/2014/main" id="{0625C350-BA42-48EF-10DC-52FE7E0DC155}"/>
              </a:ext>
            </a:extLst>
          </p:cNvPr>
          <p:cNvSpPr txBox="1"/>
          <p:nvPr/>
        </p:nvSpPr>
        <p:spPr>
          <a:xfrm>
            <a:off x="381002" y="3429000"/>
            <a:ext cx="6768735" cy="430887"/>
          </a:xfrm>
          <a:prstGeom prst="rect">
            <a:avLst/>
          </a:prstGeom>
          <a:noFill/>
        </p:spPr>
        <p:txBody>
          <a:bodyPr wrap="square">
            <a:spAutoFit/>
          </a:bodyPr>
          <a:lstStyle>
            <a:defPPr>
              <a:defRPr lang="fr-FR"/>
            </a:defPPr>
            <a:lvl1pPr>
              <a:defRPr sz="1100">
                <a:solidFill>
                  <a:schemeClr val="tx1">
                    <a:lumMod val="60000"/>
                    <a:lumOff val="40000"/>
                  </a:schemeClr>
                </a:solidFill>
              </a:defRPr>
            </a:lvl1pPr>
          </a:lstStyle>
          <a:p>
            <a:r>
              <a:rPr lang="fr-CA" dirty="0"/>
              <a:t>ℹ️ </a:t>
            </a:r>
            <a:r>
              <a:rPr lang="fr-CA" i="1" dirty="0"/>
              <a:t>À noter : les modifications apportées (ajouts, suppressions, mises à jour) ne concernent que l’entreprise active.</a:t>
            </a:r>
          </a:p>
        </p:txBody>
      </p:sp>
    </p:spTree>
    <p:extLst>
      <p:ext uri="{BB962C8B-B14F-4D97-AF65-F5344CB8AC3E}">
        <p14:creationId xmlns:p14="http://schemas.microsoft.com/office/powerpoint/2010/main" val="2883182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32B681-57F5-766A-3778-09F7262F559C}"/>
              </a:ext>
            </a:extLst>
          </p:cNvPr>
          <p:cNvSpPr>
            <a:spLocks noGrp="1"/>
          </p:cNvSpPr>
          <p:nvPr>
            <p:ph type="title"/>
          </p:nvPr>
        </p:nvSpPr>
        <p:spPr>
          <a:xfrm>
            <a:off x="381002" y="193844"/>
            <a:ext cx="9342662" cy="595071"/>
          </a:xfrm>
        </p:spPr>
        <p:txBody>
          <a:bodyPr/>
          <a:lstStyle/>
          <a:p>
            <a:r>
              <a:rPr lang="fr-FR" dirty="0"/>
              <a:t>Télécharger l’application sur son téléphone</a:t>
            </a:r>
          </a:p>
        </p:txBody>
      </p:sp>
      <p:pic>
        <p:nvPicPr>
          <p:cNvPr id="6" name="Espace réservé du contenu 5" descr="Une image contenant texte, capture d’écran, logiciel, Système d’exploitation&#10;&#10;Le contenu généré par l’IA peut être incorrect.">
            <a:extLst>
              <a:ext uri="{FF2B5EF4-FFF2-40B4-BE49-F238E27FC236}">
                <a16:creationId xmlns:a16="http://schemas.microsoft.com/office/drawing/2014/main" id="{15DD84B0-2EDA-A019-E4CD-E20C24385C05}"/>
              </a:ext>
            </a:extLst>
          </p:cNvPr>
          <p:cNvPicPr>
            <a:picLocks noGrp="1" noChangeAspect="1"/>
          </p:cNvPicPr>
          <p:nvPr>
            <p:ph idx="12"/>
          </p:nvPr>
        </p:nvPicPr>
        <p:blipFill>
          <a:blip r:embed="rId2">
            <a:extLst>
              <a:ext uri="{28A0092B-C50C-407E-A947-70E740481C1C}">
                <a14:useLocalDpi xmlns:a14="http://schemas.microsoft.com/office/drawing/2010/main" val="0"/>
              </a:ext>
            </a:extLst>
          </a:blip>
          <a:stretch>
            <a:fillRect/>
          </a:stretch>
        </p:blipFill>
        <p:spPr>
          <a:xfrm>
            <a:off x="8936303" y="1180574"/>
            <a:ext cx="2184542" cy="4727575"/>
          </a:xfrm>
          <a:prstGeom prst="roundRect">
            <a:avLst>
              <a:gd name="adj" fmla="val 8795"/>
            </a:avLst>
          </a:prstGeom>
          <a:ln w="28575">
            <a:solidFill>
              <a:schemeClr val="tx1">
                <a:lumMod val="75000"/>
              </a:schemeClr>
            </a:solidFill>
          </a:ln>
          <a:effectLst>
            <a:outerShdw blurRad="101600" dist="76200" dir="2700000" algn="tl" rotWithShape="0">
              <a:prstClr val="black">
                <a:alpha val="32000"/>
              </a:prstClr>
            </a:outerShdw>
          </a:effectLst>
        </p:spPr>
      </p:pic>
      <p:sp>
        <p:nvSpPr>
          <p:cNvPr id="7" name="Rectangle : coins arrondis 6">
            <a:extLst>
              <a:ext uri="{FF2B5EF4-FFF2-40B4-BE49-F238E27FC236}">
                <a16:creationId xmlns:a16="http://schemas.microsoft.com/office/drawing/2014/main" id="{850464FE-D0B9-B92A-9134-5270FB35B919}"/>
              </a:ext>
            </a:extLst>
          </p:cNvPr>
          <p:cNvSpPr/>
          <p:nvPr/>
        </p:nvSpPr>
        <p:spPr>
          <a:xfrm>
            <a:off x="9564233" y="2518411"/>
            <a:ext cx="1485465" cy="283967"/>
          </a:xfrm>
          <a:prstGeom prst="roundRect">
            <a:avLst/>
          </a:prstGeom>
          <a:noFill/>
          <a:ln w="38100">
            <a:solidFill>
              <a:srgbClr val="E5384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57AC1F4F-EB30-2BB7-162C-5568D9A79DBE}"/>
              </a:ext>
            </a:extLst>
          </p:cNvPr>
          <p:cNvSpPr txBox="1"/>
          <p:nvPr/>
        </p:nvSpPr>
        <p:spPr>
          <a:xfrm>
            <a:off x="214695" y="1214179"/>
            <a:ext cx="7292094" cy="1384995"/>
          </a:xfrm>
          <a:prstGeom prst="rect">
            <a:avLst/>
          </a:prstGeom>
          <a:noFill/>
        </p:spPr>
        <p:txBody>
          <a:bodyPr wrap="square" rtlCol="0">
            <a:spAutoFit/>
          </a:bodyPr>
          <a:lstStyle/>
          <a:p>
            <a:r>
              <a:rPr lang="fr-CA" sz="1400" b="1" dirty="0"/>
              <a:t>Ajouter un raccourci sur votre téléphone : comme une vraie application</a:t>
            </a:r>
          </a:p>
          <a:p>
            <a:br>
              <a:rPr lang="fr-CA" sz="1400" dirty="0"/>
            </a:br>
            <a:r>
              <a:rPr lang="fr-CA" sz="1400" dirty="0"/>
              <a:t>L’outil Inventaire des produits chimiques est une application web (ou </a:t>
            </a:r>
            <a:r>
              <a:rPr lang="fr-CA" sz="1400" dirty="0" err="1"/>
              <a:t>webapp</a:t>
            </a:r>
            <a:r>
              <a:rPr lang="fr-CA" sz="1400" dirty="0"/>
              <a:t>), accessible directement depuis le navigateur de votre téléphone. Contrairement aux applications classiques disponibles sur les stores (App Store ou Google Play), il n’est pas nécessaire de l’installer.</a:t>
            </a:r>
          </a:p>
        </p:txBody>
      </p:sp>
      <p:sp>
        <p:nvSpPr>
          <p:cNvPr id="10" name="ZoneTexte 9">
            <a:extLst>
              <a:ext uri="{FF2B5EF4-FFF2-40B4-BE49-F238E27FC236}">
                <a16:creationId xmlns:a16="http://schemas.microsoft.com/office/drawing/2014/main" id="{0625C350-BA42-48EF-10DC-52FE7E0DC155}"/>
              </a:ext>
            </a:extLst>
          </p:cNvPr>
          <p:cNvSpPr txBox="1"/>
          <p:nvPr/>
        </p:nvSpPr>
        <p:spPr>
          <a:xfrm>
            <a:off x="329984" y="2944197"/>
            <a:ext cx="5204541" cy="769441"/>
          </a:xfrm>
          <a:prstGeom prst="rect">
            <a:avLst/>
          </a:prstGeom>
          <a:noFill/>
        </p:spPr>
        <p:txBody>
          <a:bodyPr wrap="square">
            <a:spAutoFit/>
          </a:bodyPr>
          <a:lstStyle>
            <a:defPPr>
              <a:defRPr lang="fr-FR"/>
            </a:defPPr>
            <a:lvl1pPr>
              <a:defRPr sz="1100">
                <a:solidFill>
                  <a:schemeClr val="tx1">
                    <a:lumMod val="60000"/>
                    <a:lumOff val="40000"/>
                  </a:schemeClr>
                </a:solidFill>
              </a:defRPr>
            </a:lvl1pPr>
          </a:lstStyle>
          <a:p>
            <a:r>
              <a:rPr lang="fr-CA" sz="1100" dirty="0"/>
              <a:t>💡 </a:t>
            </a:r>
            <a:r>
              <a:rPr lang="fr-CA" sz="1100" b="1" i="1" dirty="0"/>
              <a:t>Astuce </a:t>
            </a:r>
            <a:r>
              <a:rPr lang="fr-CA" sz="1100" i="1" dirty="0"/>
              <a:t>: vous pouvez tout de même créer un raccourci vers l’outil sur l’écran d’accueil de votre smartphone. Cela vous permettra d’y accéder d’un simple geste, comme avec une application classique, et de profiter d’une expérience fluide et optimisée.</a:t>
            </a:r>
          </a:p>
        </p:txBody>
      </p:sp>
      <p:pic>
        <p:nvPicPr>
          <p:cNvPr id="4" name="Image 3" descr="Une image contenant texte, capture d’écran, Système d’exploitation, Icône d’ordinateur&#10;&#10;Le contenu généré par l’IA peut être incorrect.">
            <a:extLst>
              <a:ext uri="{FF2B5EF4-FFF2-40B4-BE49-F238E27FC236}">
                <a16:creationId xmlns:a16="http://schemas.microsoft.com/office/drawing/2014/main" id="{294D37B9-E72C-5164-4AFE-1A9705D2D0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935" y="3119077"/>
            <a:ext cx="1255083" cy="2789072"/>
          </a:xfrm>
          <a:prstGeom prst="roundRect">
            <a:avLst>
              <a:gd name="adj" fmla="val 8795"/>
            </a:avLst>
          </a:prstGeom>
          <a:ln w="28575">
            <a:solidFill>
              <a:schemeClr val="tx1">
                <a:lumMod val="75000"/>
              </a:schemeClr>
            </a:solidFill>
          </a:ln>
          <a:effectLst>
            <a:outerShdw blurRad="101600" dist="76200" dir="2700000" algn="tl" rotWithShape="0">
              <a:prstClr val="black">
                <a:alpha val="32000"/>
              </a:prstClr>
            </a:outerShdw>
          </a:effectLst>
        </p:spPr>
      </p:pic>
      <p:cxnSp>
        <p:nvCxnSpPr>
          <p:cNvPr id="5" name="Connecteur droit avec flèche 4">
            <a:extLst>
              <a:ext uri="{FF2B5EF4-FFF2-40B4-BE49-F238E27FC236}">
                <a16:creationId xmlns:a16="http://schemas.microsoft.com/office/drawing/2014/main" id="{86DC7CA7-8EF7-B72C-8D36-D7D7AB562196}"/>
              </a:ext>
            </a:extLst>
          </p:cNvPr>
          <p:cNvCxnSpPr>
            <a:cxnSpLocks/>
          </p:cNvCxnSpPr>
          <p:nvPr/>
        </p:nvCxnSpPr>
        <p:spPr>
          <a:xfrm flipH="1">
            <a:off x="6692830" y="4686300"/>
            <a:ext cx="972603" cy="300646"/>
          </a:xfrm>
          <a:prstGeom prst="straightConnector1">
            <a:avLst/>
          </a:prstGeom>
          <a:ln w="57150" cap="rn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397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176CAB-0AB0-425F-E37F-D99C0CCDF0C5}"/>
              </a:ext>
            </a:extLst>
          </p:cNvPr>
          <p:cNvSpPr>
            <a:spLocks noGrp="1"/>
          </p:cNvSpPr>
          <p:nvPr>
            <p:ph type="title"/>
          </p:nvPr>
        </p:nvSpPr>
        <p:spPr/>
        <p:txBody>
          <a:bodyPr/>
          <a:lstStyle/>
          <a:p>
            <a:r>
              <a:rPr lang="fr-FR" dirty="0"/>
              <a:t>Ajouter un produit</a:t>
            </a:r>
          </a:p>
        </p:txBody>
      </p:sp>
    </p:spTree>
    <p:extLst>
      <p:ext uri="{BB962C8B-B14F-4D97-AF65-F5344CB8AC3E}">
        <p14:creationId xmlns:p14="http://schemas.microsoft.com/office/powerpoint/2010/main" val="1550460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9B651-660D-1784-70C4-D997FC5130F4}"/>
              </a:ext>
            </a:extLst>
          </p:cNvPr>
          <p:cNvSpPr>
            <a:spLocks noGrp="1"/>
          </p:cNvSpPr>
          <p:nvPr>
            <p:ph type="title"/>
          </p:nvPr>
        </p:nvSpPr>
        <p:spPr>
          <a:xfrm>
            <a:off x="381002" y="193844"/>
            <a:ext cx="6296023" cy="595071"/>
          </a:xfrm>
        </p:spPr>
        <p:txBody>
          <a:bodyPr/>
          <a:lstStyle/>
          <a:p>
            <a:r>
              <a:rPr lang="fr-FR" dirty="0"/>
              <a:t>Ajouter un nouveau produit</a:t>
            </a:r>
          </a:p>
        </p:txBody>
      </p:sp>
      <p:pic>
        <p:nvPicPr>
          <p:cNvPr id="6" name="Espace réservé du contenu 5" descr="Une image contenant texte, Appareils électroniques, capture d’écran, Police&#10;&#10;Le contenu généré par l’IA peut être incorrect.">
            <a:extLst>
              <a:ext uri="{FF2B5EF4-FFF2-40B4-BE49-F238E27FC236}">
                <a16:creationId xmlns:a16="http://schemas.microsoft.com/office/drawing/2014/main" id="{75332273-7B16-41A2-B28A-66AD8E494692}"/>
              </a:ext>
            </a:extLst>
          </p:cNvPr>
          <p:cNvPicPr>
            <a:picLocks noGrp="1" noChangeAspect="1"/>
          </p:cNvPicPr>
          <p:nvPr>
            <p:ph idx="12"/>
          </p:nvPr>
        </p:nvPicPr>
        <p:blipFill>
          <a:blip r:embed="rId2">
            <a:extLst>
              <a:ext uri="{28A0092B-C50C-407E-A947-70E740481C1C}">
                <a14:useLocalDpi xmlns:a14="http://schemas.microsoft.com/office/drawing/2010/main" val="0"/>
              </a:ext>
            </a:extLst>
          </a:blip>
          <a:srcRect t="90699"/>
          <a:stretch/>
        </p:blipFill>
        <p:spPr>
          <a:xfrm>
            <a:off x="2280593" y="1858366"/>
            <a:ext cx="3096508" cy="623311"/>
          </a:xfrm>
          <a:prstGeom prst="rect">
            <a:avLst/>
          </a:prstGeom>
          <a:ln>
            <a:solidFill>
              <a:schemeClr val="tx1"/>
            </a:solidFill>
          </a:ln>
        </p:spPr>
      </p:pic>
      <p:sp>
        <p:nvSpPr>
          <p:cNvPr id="9" name="ZoneTexte 8">
            <a:extLst>
              <a:ext uri="{FF2B5EF4-FFF2-40B4-BE49-F238E27FC236}">
                <a16:creationId xmlns:a16="http://schemas.microsoft.com/office/drawing/2014/main" id="{456C017D-3FBB-7042-3E91-ACC471D74D61}"/>
              </a:ext>
            </a:extLst>
          </p:cNvPr>
          <p:cNvSpPr txBox="1"/>
          <p:nvPr/>
        </p:nvSpPr>
        <p:spPr>
          <a:xfrm>
            <a:off x="264493" y="1189037"/>
            <a:ext cx="7012607" cy="2637710"/>
          </a:xfrm>
          <a:prstGeom prst="rect">
            <a:avLst/>
          </a:prstGeom>
          <a:noFill/>
        </p:spPr>
        <p:txBody>
          <a:bodyPr wrap="square" rtlCol="0">
            <a:spAutoFit/>
          </a:bodyPr>
          <a:lstStyle/>
          <a:p>
            <a:pPr>
              <a:lnSpc>
                <a:spcPct val="150000"/>
              </a:lnSpc>
            </a:pPr>
            <a:r>
              <a:rPr lang="fr-FR" sz="1400" dirty="0">
                <a:solidFill>
                  <a:srgbClr val="3D3D3D"/>
                </a:solidFill>
                <a:latin typeface="+mj-lt"/>
              </a:rPr>
              <a:t>Une fois connecté, depuis le menu du bas cliquez sur le bouton « Ajouter un produit ».</a:t>
            </a:r>
          </a:p>
          <a:p>
            <a:pPr>
              <a:lnSpc>
                <a:spcPct val="150000"/>
              </a:lnSpc>
            </a:pPr>
            <a:endParaRPr lang="fr-FR" sz="1400" dirty="0">
              <a:solidFill>
                <a:srgbClr val="3D3D3D"/>
              </a:solidFill>
              <a:latin typeface="+mj-lt"/>
            </a:endParaRPr>
          </a:p>
          <a:p>
            <a:pPr>
              <a:lnSpc>
                <a:spcPct val="150000"/>
              </a:lnSpc>
            </a:pPr>
            <a:endParaRPr lang="fr-FR" sz="1400" dirty="0">
              <a:solidFill>
                <a:srgbClr val="3D3D3D"/>
              </a:solidFill>
              <a:latin typeface="+mj-lt"/>
            </a:endParaRPr>
          </a:p>
          <a:p>
            <a:pPr>
              <a:lnSpc>
                <a:spcPct val="150000"/>
              </a:lnSpc>
            </a:pPr>
            <a:endParaRPr lang="fr-FR" sz="1400" dirty="0">
              <a:solidFill>
                <a:srgbClr val="3D3D3D"/>
              </a:solidFill>
              <a:latin typeface="+mj-lt"/>
            </a:endParaRPr>
          </a:p>
          <a:p>
            <a:pPr>
              <a:lnSpc>
                <a:spcPct val="150000"/>
              </a:lnSpc>
            </a:pPr>
            <a:endParaRPr lang="fr-FR" sz="1400" dirty="0">
              <a:solidFill>
                <a:srgbClr val="3D3D3D"/>
              </a:solidFill>
              <a:latin typeface="+mj-lt"/>
            </a:endParaRPr>
          </a:p>
          <a:p>
            <a:pPr>
              <a:lnSpc>
                <a:spcPct val="150000"/>
              </a:lnSpc>
            </a:pPr>
            <a:r>
              <a:rPr lang="fr-FR" sz="1400" dirty="0">
                <a:solidFill>
                  <a:srgbClr val="3D3D3D"/>
                </a:solidFill>
                <a:latin typeface="+mj-lt"/>
              </a:rPr>
              <a:t>Vous avez deux solutions pour ajouter un produit à votre inventaire : </a:t>
            </a:r>
          </a:p>
          <a:p>
            <a:pPr marL="742950" lvl="1" indent="-285750">
              <a:lnSpc>
                <a:spcPct val="150000"/>
              </a:lnSpc>
              <a:buFont typeface="Arial" panose="020B0604020202020204" pitchFamily="34" charset="0"/>
              <a:buChar char="•"/>
            </a:pPr>
            <a:r>
              <a:rPr lang="fr-FR" sz="1400" dirty="0">
                <a:solidFill>
                  <a:srgbClr val="3D3D3D"/>
                </a:solidFill>
                <a:latin typeface="+mj-lt"/>
              </a:rPr>
              <a:t>Scanner le code-barres du produit</a:t>
            </a:r>
          </a:p>
          <a:p>
            <a:pPr marL="742950" lvl="1" indent="-285750">
              <a:lnSpc>
                <a:spcPct val="150000"/>
              </a:lnSpc>
              <a:buFont typeface="Arial" panose="020B0604020202020204" pitchFamily="34" charset="0"/>
              <a:buChar char="•"/>
            </a:pPr>
            <a:r>
              <a:rPr lang="fr-FR" sz="1400" dirty="0">
                <a:solidFill>
                  <a:srgbClr val="3D3D3D"/>
                </a:solidFill>
                <a:effectLst/>
                <a:latin typeface="+mj-lt"/>
              </a:rPr>
              <a:t>Rechercher avec le moteur de recherche</a:t>
            </a:r>
          </a:p>
        </p:txBody>
      </p:sp>
      <p:pic>
        <p:nvPicPr>
          <p:cNvPr id="10" name="Espace réservé du contenu 5" descr="Une image contenant texte, Appareils électroniques, capture d’écran, Police&#10;&#10;Le contenu généré par l’IA peut être incorrect.">
            <a:extLst>
              <a:ext uri="{FF2B5EF4-FFF2-40B4-BE49-F238E27FC236}">
                <a16:creationId xmlns:a16="http://schemas.microsoft.com/office/drawing/2014/main" id="{DC1181CC-F6D8-C0A2-0BA4-B4771C5C5F55}"/>
              </a:ext>
            </a:extLst>
          </p:cNvPr>
          <p:cNvPicPr>
            <a:picLocks noChangeAspect="1"/>
          </p:cNvPicPr>
          <p:nvPr/>
        </p:nvPicPr>
        <p:blipFill>
          <a:blip r:embed="rId2">
            <a:extLst>
              <a:ext uri="{28A0092B-C50C-407E-A947-70E740481C1C}">
                <a14:useLocalDpi xmlns:a14="http://schemas.microsoft.com/office/drawing/2010/main" val="0"/>
              </a:ext>
            </a:extLst>
          </a:blip>
          <a:srcRect t="266" b="-1"/>
          <a:stretch/>
        </p:blipFill>
        <p:spPr>
          <a:xfrm>
            <a:off x="8869099" y="1189037"/>
            <a:ext cx="2193876" cy="4735513"/>
          </a:xfrm>
          <a:prstGeom prst="roundRect">
            <a:avLst>
              <a:gd name="adj" fmla="val 8795"/>
            </a:avLst>
          </a:prstGeom>
          <a:ln w="28575">
            <a:solidFill>
              <a:schemeClr val="tx1">
                <a:lumMod val="75000"/>
              </a:schemeClr>
            </a:solidFill>
          </a:ln>
          <a:effectLst>
            <a:outerShdw blurRad="101600" dist="76200" dir="2700000" algn="tl" rotWithShape="0">
              <a:prstClr val="black">
                <a:alpha val="32000"/>
              </a:prstClr>
            </a:outerShdw>
          </a:effectLst>
        </p:spPr>
      </p:pic>
      <p:sp>
        <p:nvSpPr>
          <p:cNvPr id="32" name="ZoneTexte 31">
            <a:extLst>
              <a:ext uri="{FF2B5EF4-FFF2-40B4-BE49-F238E27FC236}">
                <a16:creationId xmlns:a16="http://schemas.microsoft.com/office/drawing/2014/main" id="{C5B96FA7-1D8B-8E2D-ABAE-DE30A5961BBA}"/>
              </a:ext>
            </a:extLst>
          </p:cNvPr>
          <p:cNvSpPr txBox="1"/>
          <p:nvPr/>
        </p:nvSpPr>
        <p:spPr>
          <a:xfrm>
            <a:off x="283445" y="4335845"/>
            <a:ext cx="7476598" cy="430887"/>
          </a:xfrm>
          <a:prstGeom prst="rect">
            <a:avLst/>
          </a:prstGeom>
          <a:noFill/>
        </p:spPr>
        <p:txBody>
          <a:bodyPr wrap="square">
            <a:spAutoFit/>
          </a:bodyPr>
          <a:lstStyle/>
          <a:p>
            <a:r>
              <a:rPr lang="fr-CA" sz="1100" dirty="0"/>
              <a:t>ℹ️ </a:t>
            </a:r>
            <a:r>
              <a:rPr lang="fr-CA" sz="1100" i="1" dirty="0">
                <a:solidFill>
                  <a:schemeClr val="tx1">
                    <a:lumMod val="60000"/>
                    <a:lumOff val="40000"/>
                  </a:schemeClr>
                </a:solidFill>
              </a:rPr>
              <a:t>La base de données s’enrichit au fur et à mesure grâce aux contributions des utilisateurs. Il est donc possible que certains produits ne soient pas encore référencés lors du lancement. Chaque ajout bénéficie à toute la communauté.</a:t>
            </a:r>
          </a:p>
        </p:txBody>
      </p:sp>
    </p:spTree>
    <p:extLst>
      <p:ext uri="{BB962C8B-B14F-4D97-AF65-F5344CB8AC3E}">
        <p14:creationId xmlns:p14="http://schemas.microsoft.com/office/powerpoint/2010/main" val="2940831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AB8C4B-30BC-C43C-B00D-97933B82AE54}"/>
              </a:ext>
            </a:extLst>
          </p:cNvPr>
          <p:cNvSpPr>
            <a:spLocks noGrp="1"/>
          </p:cNvSpPr>
          <p:nvPr>
            <p:ph type="title"/>
          </p:nvPr>
        </p:nvSpPr>
        <p:spPr/>
        <p:txBody>
          <a:bodyPr/>
          <a:lstStyle/>
          <a:p>
            <a:r>
              <a:rPr lang="fr-FR" dirty="0"/>
              <a:t>Utiliser le moteur de recherche </a:t>
            </a:r>
          </a:p>
        </p:txBody>
      </p:sp>
      <p:pic>
        <p:nvPicPr>
          <p:cNvPr id="5" name="Image 4" descr="Une image contenant texte, capture d’écran, Police, logiciel&#10;&#10;Le contenu généré par l’IA peut être incorrect.">
            <a:extLst>
              <a:ext uri="{FF2B5EF4-FFF2-40B4-BE49-F238E27FC236}">
                <a16:creationId xmlns:a16="http://schemas.microsoft.com/office/drawing/2014/main" id="{256B2B10-2B95-ED99-1B92-5D46BAD95CFC}"/>
              </a:ext>
            </a:extLst>
          </p:cNvPr>
          <p:cNvPicPr>
            <a:picLocks noChangeAspect="1"/>
          </p:cNvPicPr>
          <p:nvPr/>
        </p:nvPicPr>
        <p:blipFill>
          <a:blip r:embed="rId2">
            <a:extLst>
              <a:ext uri="{28A0092B-C50C-407E-A947-70E740481C1C}">
                <a14:useLocalDpi xmlns:a14="http://schemas.microsoft.com/office/drawing/2010/main" val="0"/>
              </a:ext>
            </a:extLst>
          </a:blip>
          <a:srcRect b="24798"/>
          <a:stretch/>
        </p:blipFill>
        <p:spPr>
          <a:xfrm>
            <a:off x="8054643" y="1771650"/>
            <a:ext cx="1828251" cy="3256299"/>
          </a:xfrm>
          <a:prstGeom prst="roundRect">
            <a:avLst>
              <a:gd name="adj" fmla="val 8795"/>
            </a:avLst>
          </a:prstGeom>
          <a:ln w="28575">
            <a:solidFill>
              <a:schemeClr val="tx1">
                <a:lumMod val="75000"/>
              </a:schemeClr>
            </a:solidFill>
          </a:ln>
          <a:effectLst>
            <a:outerShdw blurRad="101600" dist="76200" dir="2700000" algn="tl" rotWithShape="0">
              <a:prstClr val="black">
                <a:alpha val="32000"/>
              </a:prstClr>
            </a:outerShdw>
          </a:effectLst>
        </p:spPr>
      </p:pic>
      <p:sp>
        <p:nvSpPr>
          <p:cNvPr id="6" name="ZoneTexte 5">
            <a:extLst>
              <a:ext uri="{FF2B5EF4-FFF2-40B4-BE49-F238E27FC236}">
                <a16:creationId xmlns:a16="http://schemas.microsoft.com/office/drawing/2014/main" id="{A252DDA6-0812-5B0E-C630-0F24AEB2B2EF}"/>
              </a:ext>
            </a:extLst>
          </p:cNvPr>
          <p:cNvSpPr txBox="1"/>
          <p:nvPr/>
        </p:nvSpPr>
        <p:spPr>
          <a:xfrm>
            <a:off x="381002" y="4071757"/>
            <a:ext cx="6768735" cy="600164"/>
          </a:xfrm>
          <a:prstGeom prst="rect">
            <a:avLst/>
          </a:prstGeom>
          <a:noFill/>
        </p:spPr>
        <p:txBody>
          <a:bodyPr wrap="square">
            <a:spAutoFit/>
          </a:bodyPr>
          <a:lstStyle>
            <a:defPPr>
              <a:defRPr lang="fr-FR"/>
            </a:defPPr>
            <a:lvl1pPr>
              <a:defRPr sz="1100">
                <a:solidFill>
                  <a:schemeClr val="tx1">
                    <a:lumMod val="60000"/>
                    <a:lumOff val="40000"/>
                  </a:schemeClr>
                </a:solidFill>
              </a:defRPr>
            </a:lvl1pPr>
          </a:lstStyle>
          <a:p>
            <a:r>
              <a:rPr lang="fr-CA" dirty="0"/>
              <a:t>ℹ️ </a:t>
            </a:r>
            <a:r>
              <a:rPr lang="fr-CA" i="1" dirty="0"/>
              <a:t>À noter : la base étant collaborative, vous pouvez parfois rencontrer des doublons ou des variations dans les noms. Notre équipe travaille régulièrement à l’amélioration et au nettoyage de ces données pour vous garantir une expérience fiable et fluide.</a:t>
            </a:r>
          </a:p>
        </p:txBody>
      </p:sp>
      <p:sp>
        <p:nvSpPr>
          <p:cNvPr id="7" name="ZoneTexte 6">
            <a:extLst>
              <a:ext uri="{FF2B5EF4-FFF2-40B4-BE49-F238E27FC236}">
                <a16:creationId xmlns:a16="http://schemas.microsoft.com/office/drawing/2014/main" id="{27CB14DB-8DBA-4D0F-C956-D397E4DBA8E7}"/>
              </a:ext>
            </a:extLst>
          </p:cNvPr>
          <p:cNvSpPr txBox="1"/>
          <p:nvPr/>
        </p:nvSpPr>
        <p:spPr>
          <a:xfrm>
            <a:off x="214695" y="1214179"/>
            <a:ext cx="7292094" cy="1918474"/>
          </a:xfrm>
          <a:prstGeom prst="rect">
            <a:avLst/>
          </a:prstGeom>
          <a:noFill/>
        </p:spPr>
        <p:txBody>
          <a:bodyPr wrap="square" rtlCol="0">
            <a:spAutoFit/>
          </a:bodyPr>
          <a:lstStyle/>
          <a:p>
            <a:pPr>
              <a:spcAft>
                <a:spcPts val="800"/>
              </a:spcAft>
            </a:pPr>
            <a:r>
              <a:rPr lang="fr-CA" sz="1400" b="1" dirty="0"/>
              <a:t>Ajouter un produit à votre inventaire</a:t>
            </a:r>
          </a:p>
          <a:p>
            <a:r>
              <a:rPr lang="fr-CA" sz="1400" dirty="0"/>
              <a:t>Pour ajouter un produit, cliquez sur le bouton </a:t>
            </a:r>
            <a:r>
              <a:rPr lang="fr-CA" sz="1400" b="1" dirty="0"/>
              <a:t>« Rechercher un produit dans la base »</a:t>
            </a:r>
            <a:r>
              <a:rPr lang="fr-CA" sz="1400" dirty="0"/>
              <a:t>. Vous accéderez alors à l’écran de recherche.</a:t>
            </a:r>
            <a:br>
              <a:rPr lang="fr-CA" sz="1400" dirty="0"/>
            </a:br>
            <a:br>
              <a:rPr lang="fr-CA" sz="1400" dirty="0"/>
            </a:br>
            <a:r>
              <a:rPr lang="fr-CA" sz="1400" dirty="0"/>
              <a:t>Renseignez le champ avec le </a:t>
            </a:r>
            <a:r>
              <a:rPr lang="fr-CA" sz="1400" b="1" dirty="0"/>
              <a:t>nom du produit</a:t>
            </a:r>
            <a:r>
              <a:rPr lang="fr-CA" sz="1400" dirty="0"/>
              <a:t>, en vous basant autant que possible sur l’intitulé figurant sur l’étiquette ou la fiche de données de sécurité (FDS).</a:t>
            </a:r>
          </a:p>
          <a:p>
            <a:endParaRPr lang="fr-CA" sz="1400" dirty="0"/>
          </a:p>
          <a:p>
            <a:r>
              <a:rPr lang="fr-FR" sz="1400" dirty="0"/>
              <a:t>Une fois le bon produit identifié, cliquez dessus pour l’ajouter à votre inventaire </a:t>
            </a:r>
            <a:r>
              <a:rPr lang="fr-CA" sz="1400" dirty="0"/>
              <a:t>et voilà </a:t>
            </a:r>
            <a:r>
              <a:rPr lang="fr-FR" sz="1400" dirty="0"/>
              <a:t>🥳</a:t>
            </a:r>
            <a:endParaRPr lang="fr-CA" sz="1400" dirty="0"/>
          </a:p>
        </p:txBody>
      </p:sp>
      <p:pic>
        <p:nvPicPr>
          <p:cNvPr id="8" name="Image 7" descr="Une image contenant texte, capture d’écran, Page web, logiciel&#10;&#10;Le contenu généré par l’IA peut être incorrect.">
            <a:extLst>
              <a:ext uri="{FF2B5EF4-FFF2-40B4-BE49-F238E27FC236}">
                <a16:creationId xmlns:a16="http://schemas.microsoft.com/office/drawing/2014/main" id="{1E069197-D869-FE4A-5D0F-173CDAA82D41}"/>
              </a:ext>
            </a:extLst>
          </p:cNvPr>
          <p:cNvPicPr>
            <a:picLocks noChangeAspect="1"/>
          </p:cNvPicPr>
          <p:nvPr/>
        </p:nvPicPr>
        <p:blipFill>
          <a:blip r:embed="rId3">
            <a:extLst>
              <a:ext uri="{28A0092B-C50C-407E-A947-70E740481C1C}">
                <a14:useLocalDpi xmlns:a14="http://schemas.microsoft.com/office/drawing/2010/main" val="0"/>
              </a:ext>
            </a:extLst>
          </a:blip>
          <a:srcRect b="24552"/>
          <a:stretch/>
        </p:blipFill>
        <p:spPr>
          <a:xfrm>
            <a:off x="10149054" y="2311037"/>
            <a:ext cx="1828251" cy="3256298"/>
          </a:xfrm>
          <a:prstGeom prst="roundRect">
            <a:avLst>
              <a:gd name="adj" fmla="val 8795"/>
            </a:avLst>
          </a:prstGeom>
          <a:ln w="28575">
            <a:solidFill>
              <a:schemeClr val="tx1">
                <a:lumMod val="75000"/>
              </a:schemeClr>
            </a:solidFill>
          </a:ln>
          <a:effectLst>
            <a:outerShdw blurRad="101600" dist="76200" dir="2700000" algn="tl" rotWithShape="0">
              <a:prstClr val="black">
                <a:alpha val="32000"/>
              </a:prstClr>
            </a:outerShdw>
          </a:effectLst>
        </p:spPr>
      </p:pic>
    </p:spTree>
    <p:extLst>
      <p:ext uri="{BB962C8B-B14F-4D97-AF65-F5344CB8AC3E}">
        <p14:creationId xmlns:p14="http://schemas.microsoft.com/office/powerpoint/2010/main" val="1097472273"/>
      </p:ext>
    </p:extLst>
  </p:cSld>
  <p:clrMapOvr>
    <a:masterClrMapping/>
  </p:clrMapOvr>
</p:sld>
</file>

<file path=ppt/theme/theme1.xml><?xml version="1.0" encoding="utf-8"?>
<a:theme xmlns:a="http://schemas.openxmlformats.org/drawingml/2006/main" name="Thème Office">
  <a:themeElements>
    <a:clrScheme name="OPPBTP Vdef">
      <a:dk1>
        <a:srgbClr val="53565A"/>
      </a:dk1>
      <a:lt1>
        <a:sysClr val="window" lastClr="FFFFFF"/>
      </a:lt1>
      <a:dk2>
        <a:srgbClr val="454B99"/>
      </a:dk2>
      <a:lt2>
        <a:srgbClr val="A5D6F2"/>
      </a:lt2>
      <a:accent1>
        <a:srgbClr val="E53842"/>
      </a:accent1>
      <a:accent2>
        <a:srgbClr val="EC643C"/>
      </a:accent2>
      <a:accent3>
        <a:srgbClr val="A5C83A"/>
      </a:accent3>
      <a:accent4>
        <a:srgbClr val="FCBF2C"/>
      </a:accent4>
      <a:accent5>
        <a:srgbClr val="B73B7D"/>
      </a:accent5>
      <a:accent6>
        <a:srgbClr val="A5D6F2"/>
      </a:accent6>
      <a:hlink>
        <a:srgbClr val="454B99"/>
      </a:hlink>
      <a:folHlink>
        <a:srgbClr val="A5D6F2"/>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200" dirty="0" smtClean="0">
            <a:solidFill>
              <a:schemeClr val="bg1"/>
            </a:solidFill>
          </a:defRPr>
        </a:defPPr>
      </a:lstStyle>
    </a:txDef>
  </a:objectDefaults>
  <a:extraClrSchemeLst/>
  <a:extLst>
    <a:ext uri="{05A4C25C-085E-4340-85A3-A5531E510DB2}">
      <thm15:themeFamily xmlns:thm15="http://schemas.microsoft.com/office/thememl/2012/main" name="Masque PPT OPPBTP _ version web" id="{D71032C0-A05C-4423-8B63-FFC4F0120CFE}" vid="{CDA9A126-075D-43C5-A28D-6D277EEC0E41}"/>
    </a:ext>
  </a:extLst>
</a:theme>
</file>

<file path=ppt/theme/theme2.xml><?xml version="1.0" encoding="utf-8"?>
<a:theme xmlns:a="http://schemas.openxmlformats.org/drawingml/2006/main" name="Pages intérieures">
  <a:themeElements>
    <a:clrScheme name="OPPBTP Vdef">
      <a:dk1>
        <a:srgbClr val="53565A"/>
      </a:dk1>
      <a:lt1>
        <a:sysClr val="window" lastClr="FFFFFF"/>
      </a:lt1>
      <a:dk2>
        <a:srgbClr val="454B99"/>
      </a:dk2>
      <a:lt2>
        <a:srgbClr val="A5D6F2"/>
      </a:lt2>
      <a:accent1>
        <a:srgbClr val="E53842"/>
      </a:accent1>
      <a:accent2>
        <a:srgbClr val="EC643C"/>
      </a:accent2>
      <a:accent3>
        <a:srgbClr val="A5C83A"/>
      </a:accent3>
      <a:accent4>
        <a:srgbClr val="FCBF2C"/>
      </a:accent4>
      <a:accent5>
        <a:srgbClr val="B73B7D"/>
      </a:accent5>
      <a:accent6>
        <a:srgbClr val="A5D6F2"/>
      </a:accent6>
      <a:hlink>
        <a:srgbClr val="454B99"/>
      </a:hlink>
      <a:folHlink>
        <a:srgbClr val="A5D6F2"/>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que PPT OPPBTP _ version web" id="{D71032C0-A05C-4423-8B63-FFC4F0120CFE}" vid="{0DD3D5EA-794D-4AC4-8B9C-A9ABD3869BCF}"/>
    </a:ext>
  </a:extLst>
</a:theme>
</file>

<file path=ppt/theme/theme3.xml><?xml version="1.0" encoding="utf-8"?>
<a:theme xmlns:a="http://schemas.openxmlformats.org/drawingml/2006/main" name="Thème Office">
  <a:themeElements>
    <a:clrScheme name="OPPBTP Vdef">
      <a:dk1>
        <a:srgbClr val="53565A"/>
      </a:dk1>
      <a:lt1>
        <a:sysClr val="window" lastClr="FFFFFF"/>
      </a:lt1>
      <a:dk2>
        <a:srgbClr val="454B99"/>
      </a:dk2>
      <a:lt2>
        <a:srgbClr val="A5D6F2"/>
      </a:lt2>
      <a:accent1>
        <a:srgbClr val="E53842"/>
      </a:accent1>
      <a:accent2>
        <a:srgbClr val="EC643C"/>
      </a:accent2>
      <a:accent3>
        <a:srgbClr val="A5C83A"/>
      </a:accent3>
      <a:accent4>
        <a:srgbClr val="FCBF2C"/>
      </a:accent4>
      <a:accent5>
        <a:srgbClr val="B73B7D"/>
      </a:accent5>
      <a:accent6>
        <a:srgbClr val="A5D6F2"/>
      </a:accent6>
      <a:hlink>
        <a:srgbClr val="454B99"/>
      </a:hlink>
      <a:folHlink>
        <a:srgbClr val="A5D6F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PPBTP Vdef">
      <a:dk1>
        <a:srgbClr val="53565A"/>
      </a:dk1>
      <a:lt1>
        <a:sysClr val="window" lastClr="FFFFFF"/>
      </a:lt1>
      <a:dk2>
        <a:srgbClr val="454B99"/>
      </a:dk2>
      <a:lt2>
        <a:srgbClr val="A5D6F2"/>
      </a:lt2>
      <a:accent1>
        <a:srgbClr val="E53842"/>
      </a:accent1>
      <a:accent2>
        <a:srgbClr val="EC643C"/>
      </a:accent2>
      <a:accent3>
        <a:srgbClr val="A5C83A"/>
      </a:accent3>
      <a:accent4>
        <a:srgbClr val="FCBF2C"/>
      </a:accent4>
      <a:accent5>
        <a:srgbClr val="B73B7D"/>
      </a:accent5>
      <a:accent6>
        <a:srgbClr val="A5D6F2"/>
      </a:accent6>
      <a:hlink>
        <a:srgbClr val="454B99"/>
      </a:hlink>
      <a:folHlink>
        <a:srgbClr val="A5D6F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PPBTP Vdef">
    <a:dk1>
      <a:srgbClr val="53565A"/>
    </a:dk1>
    <a:lt1>
      <a:sysClr val="window" lastClr="FFFFFF"/>
    </a:lt1>
    <a:dk2>
      <a:srgbClr val="454B99"/>
    </a:dk2>
    <a:lt2>
      <a:srgbClr val="A5D6F2"/>
    </a:lt2>
    <a:accent1>
      <a:srgbClr val="E53842"/>
    </a:accent1>
    <a:accent2>
      <a:srgbClr val="EC643C"/>
    </a:accent2>
    <a:accent3>
      <a:srgbClr val="A5C83A"/>
    </a:accent3>
    <a:accent4>
      <a:srgbClr val="FCBF2C"/>
    </a:accent4>
    <a:accent5>
      <a:srgbClr val="B73B7D"/>
    </a:accent5>
    <a:accent6>
      <a:srgbClr val="A5D6F2"/>
    </a:accent6>
    <a:hlink>
      <a:srgbClr val="454B99"/>
    </a:hlink>
    <a:folHlink>
      <a:srgbClr val="A5D6F2"/>
    </a:folHlink>
  </a:clrScheme>
</a:themeOverride>
</file>

<file path=ppt/theme/themeOverride2.xml><?xml version="1.0" encoding="utf-8"?>
<a:themeOverride xmlns:a="http://schemas.openxmlformats.org/drawingml/2006/main">
  <a:clrScheme name="OPPBTP Vdef">
    <a:dk1>
      <a:srgbClr val="53565A"/>
    </a:dk1>
    <a:lt1>
      <a:sysClr val="window" lastClr="FFFFFF"/>
    </a:lt1>
    <a:dk2>
      <a:srgbClr val="454B99"/>
    </a:dk2>
    <a:lt2>
      <a:srgbClr val="A5D6F2"/>
    </a:lt2>
    <a:accent1>
      <a:srgbClr val="E53842"/>
    </a:accent1>
    <a:accent2>
      <a:srgbClr val="EC643C"/>
    </a:accent2>
    <a:accent3>
      <a:srgbClr val="A5C83A"/>
    </a:accent3>
    <a:accent4>
      <a:srgbClr val="FCBF2C"/>
    </a:accent4>
    <a:accent5>
      <a:srgbClr val="B73B7D"/>
    </a:accent5>
    <a:accent6>
      <a:srgbClr val="A5D6F2"/>
    </a:accent6>
    <a:hlink>
      <a:srgbClr val="454B99"/>
    </a:hlink>
    <a:folHlink>
      <a:srgbClr val="A5D6F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96349757415747A68CC739C7F3A550" ma:contentTypeVersion="16" ma:contentTypeDescription="Crée un document." ma:contentTypeScope="" ma:versionID="3d19b593a84d0cc49256dbd913285bd1">
  <xsd:schema xmlns:xsd="http://www.w3.org/2001/XMLSchema" xmlns:xs="http://www.w3.org/2001/XMLSchema" xmlns:p="http://schemas.microsoft.com/office/2006/metadata/properties" xmlns:ns2="cff63142-6698-4f2f-bd2d-bd882bdc182f" xmlns:ns3="74b91161-f531-4d24-b5dc-8703cd33b155" targetNamespace="http://schemas.microsoft.com/office/2006/metadata/properties" ma:root="true" ma:fieldsID="b0e09357a640e94ff246764f2ca9a77a" ns2:_="" ns3:_="">
    <xsd:import namespace="cff63142-6698-4f2f-bd2d-bd882bdc182f"/>
    <xsd:import namespace="74b91161-f531-4d24-b5dc-8703cd33b155"/>
    <xsd:element name="properties">
      <xsd:complexType>
        <xsd:sequence>
          <xsd:element name="documentManagement">
            <xsd:complexType>
              <xsd:all>
                <xsd:element ref="ns2:nc1af73e5081428ab201a4ea495a95ab" minOccurs="0"/>
                <xsd:element ref="ns2:TaxCatchAll" minOccurs="0"/>
                <xsd:element ref="ns2:l5b9599f48c94c628d823f3e7074b4cf" minOccurs="0"/>
                <xsd:element ref="ns3:lcf76f155ced4ddcb4097134ff3c332f"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f63142-6698-4f2f-bd2d-bd882bdc182f" elementFormDefault="qualified">
    <xsd:import namespace="http://schemas.microsoft.com/office/2006/documentManagement/types"/>
    <xsd:import namespace="http://schemas.microsoft.com/office/infopath/2007/PartnerControls"/>
    <xsd:element name="nc1af73e5081428ab201a4ea495a95ab" ma:index="9" nillable="true" ma:taxonomy="true" ma:internalName="nc1af73e5081428ab201a4ea495a95ab" ma:taxonomyFieldName="GEDV2_PRODUCTEUR" ma:displayName="PRODUCTEUR" ma:default="" ma:fieldId="{7c1af73e-5081-428a-b201-a4ea495a95ab}" ma:sspId="6fc3e41b-13de-40d0-97e5-ec3196642049" ma:termSetId="ce68648d-5f5f-41e8-ba32-26cb7803b4d2"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09559f4a-ea7f-48a5-a754-497a9861fe29}" ma:internalName="TaxCatchAll" ma:showField="CatchAllData" ma:web="cff63142-6698-4f2f-bd2d-bd882bdc182f">
      <xsd:complexType>
        <xsd:complexContent>
          <xsd:extension base="dms:MultiChoiceLookup">
            <xsd:sequence>
              <xsd:element name="Value" type="dms:Lookup" maxOccurs="unbounded" minOccurs="0" nillable="true"/>
            </xsd:sequence>
          </xsd:extension>
        </xsd:complexContent>
      </xsd:complexType>
    </xsd:element>
    <xsd:element name="l5b9599f48c94c628d823f3e7074b4cf" ma:index="12" nillable="true" ma:taxonomy="true" ma:internalName="l5b9599f48c94c628d823f3e7074b4cf" ma:taxonomyFieldName="THEMATIQUE_x002d_DIGICOM_x002d_COM" ma:displayName="THEMATIQUE-DIGICOM-COM" ma:default="" ma:fieldId="{55b9599f-48c9-4c62-8d82-3f3e7074b4cf}" ma:taxonomyMulti="true" ma:sspId="6fc3e41b-13de-40d0-97e5-ec3196642049" ma:termSetId="e89cf45c-1f73-43f1-a16a-62f1c142d9a4" ma:anchorId="9632cebc-e663-4b96-a93a-b6a1438adb24"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4b91161-f531-4d24-b5dc-8703cd33b155" elementFormDefault="qualified">
    <xsd:import namespace="http://schemas.microsoft.com/office/2006/documentManagement/types"/>
    <xsd:import namespace="http://schemas.microsoft.com/office/infopath/2007/PartnerControls"/>
    <xsd:element name="lcf76f155ced4ddcb4097134ff3c332f" ma:index="14" nillable="true" ma:taxonomy="true" ma:internalName="lcf76f155ced4ddcb4097134ff3c332f" ma:taxonomyFieldName="MediaServiceImageTags" ma:displayName="Balises d’images" ma:readOnly="false" ma:fieldId="{5cf76f15-5ced-4ddc-b409-7134ff3c332f}" ma:taxonomyMulti="true" ma:sspId="6fc3e41b-13de-40d0-97e5-ec3196642049" ma:termSetId="09814cd3-568e-fe90-9814-8d621ff8fb84" ma:anchorId="fba54fb3-c3e1-fe81-a776-ca4b69148c4d" ma:open="true" ma:isKeyword="false">
      <xsd:complexType>
        <xsd:sequence>
          <xsd:element ref="pc:Terms" minOccurs="0" maxOccurs="1"/>
        </xsd:sequence>
      </xsd:complex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4b91161-f531-4d24-b5dc-8703cd33b155">
      <Terms xmlns="http://schemas.microsoft.com/office/infopath/2007/PartnerControls"/>
    </lcf76f155ced4ddcb4097134ff3c332f>
    <TaxCatchAll xmlns="cff63142-6698-4f2f-bd2d-bd882bdc182f">
      <Value>40</Value>
    </TaxCatchAll>
    <nc1af73e5081428ab201a4ea495a95ab xmlns="cff63142-6698-4f2f-bd2d-bd882bdc182f">
      <Terms xmlns="http://schemas.microsoft.com/office/infopath/2007/PartnerControls">
        <TermInfo xmlns="http://schemas.microsoft.com/office/infopath/2007/PartnerControls">
          <TermName xmlns="http://schemas.microsoft.com/office/infopath/2007/PartnerControls">DIGICOM-COM</TermName>
          <TermId xmlns="http://schemas.microsoft.com/office/infopath/2007/PartnerControls">cad1a36c-0c78-42b1-9de6-ab00811f13b1</TermId>
        </TermInfo>
      </Terms>
    </nc1af73e5081428ab201a4ea495a95ab>
    <l5b9599f48c94c628d823f3e7074b4cf xmlns="cff63142-6698-4f2f-bd2d-bd882bdc182f">
      <Terms xmlns="http://schemas.microsoft.com/office/infopath/2007/PartnerControls"/>
    </l5b9599f48c94c628d823f3e7074b4cf>
  </documentManagement>
</p:properties>
</file>

<file path=customXml/itemProps1.xml><?xml version="1.0" encoding="utf-8"?>
<ds:datastoreItem xmlns:ds="http://schemas.openxmlformats.org/officeDocument/2006/customXml" ds:itemID="{8DAF1424-B284-401C-99FD-248B27FFFE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f63142-6698-4f2f-bd2d-bd882bdc182f"/>
    <ds:schemaRef ds:uri="74b91161-f531-4d24-b5dc-8703cd33b1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15DC12-6753-4A9C-8984-93545FAB3AF3}">
  <ds:schemaRefs>
    <ds:schemaRef ds:uri="http://schemas.microsoft.com/sharepoint/v3/contenttype/forms"/>
  </ds:schemaRefs>
</ds:datastoreItem>
</file>

<file path=customXml/itemProps3.xml><?xml version="1.0" encoding="utf-8"?>
<ds:datastoreItem xmlns:ds="http://schemas.openxmlformats.org/officeDocument/2006/customXml" ds:itemID="{B5379FB5-345C-4253-BDEE-FD423A980177}">
  <ds:schemaRefs>
    <ds:schemaRef ds:uri="http://purl.org/dc/dcmitype/"/>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 ds:uri="cff63142-6698-4f2f-bd2d-bd882bdc182f"/>
    <ds:schemaRef ds:uri="http://www.w3.org/XML/1998/namespace"/>
    <ds:schemaRef ds:uri="http://schemas.microsoft.com/office/infopath/2007/PartnerControls"/>
    <ds:schemaRef ds:uri="74b91161-f531-4d24-b5dc-8703cd33b155"/>
  </ds:schemaRefs>
</ds:datastoreItem>
</file>

<file path=docMetadata/LabelInfo.xml><?xml version="1.0" encoding="utf-8"?>
<clbl:labelList xmlns:clbl="http://schemas.microsoft.com/office/2020/mipLabelMetadata">
  <clbl:label id="{1440aaa0-e09d-4ecb-acc3-81286e442c30}" enabled="0" method="" siteId="{1440aaa0-e09d-4ecb-acc3-81286e442c30}" removed="1"/>
</clbl:labelList>
</file>

<file path=docProps/app.xml><?xml version="1.0" encoding="utf-8"?>
<Properties xmlns="http://schemas.openxmlformats.org/officeDocument/2006/extended-properties" xmlns:vt="http://schemas.openxmlformats.org/officeDocument/2006/docPropsVTypes">
  <Template>Masque PPT OPPBTP</Template>
  <TotalTime>8230</TotalTime>
  <Words>1508</Words>
  <Application>Microsoft Macintosh PowerPoint</Application>
  <PresentationFormat>Grand écran</PresentationFormat>
  <Paragraphs>99</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17</vt:i4>
      </vt:variant>
    </vt:vector>
  </HeadingPairs>
  <TitlesOfParts>
    <vt:vector size="24" baseType="lpstr">
      <vt:lpstr>Aptos</vt:lpstr>
      <vt:lpstr>Arial</vt:lpstr>
      <vt:lpstr>Calibri</vt:lpstr>
      <vt:lpstr>Courier New</vt:lpstr>
      <vt:lpstr>Wingdings</vt:lpstr>
      <vt:lpstr>Thème Office</vt:lpstr>
      <vt:lpstr>Pages intérieures</vt:lpstr>
      <vt:lpstr>Inventaire des produits chimique MOBILE</vt:lpstr>
      <vt:lpstr>Sommaire</vt:lpstr>
      <vt:lpstr>Accéder à l’outil</vt:lpstr>
      <vt:lpstr>Accéder à l’outil depuis son téléphone</vt:lpstr>
      <vt:lpstr>Choisir son entreprise</vt:lpstr>
      <vt:lpstr>Télécharger l’application sur son téléphone</vt:lpstr>
      <vt:lpstr>Ajouter un produit</vt:lpstr>
      <vt:lpstr>Ajouter un nouveau produit</vt:lpstr>
      <vt:lpstr>Utiliser le moteur de recherche </vt:lpstr>
      <vt:lpstr>Flasher un code-barre</vt:lpstr>
      <vt:lpstr>Aucun résultat ?</vt:lpstr>
      <vt:lpstr>Parcours d’ajout d’un nouveau produit</vt:lpstr>
      <vt:lpstr>Consultation de l’inventaire</vt:lpstr>
      <vt:lpstr>Rechercher un produit</vt:lpstr>
      <vt:lpstr>Alternatives recommandées</vt:lpstr>
      <vt:lpstr>Télécharger la FDS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Sautreau Gilles-Emmanuel</dc:creator>
  <cp:lastModifiedBy>Dugautier Franck</cp:lastModifiedBy>
  <cp:revision>3</cp:revision>
  <cp:lastPrinted>2022-02-07T14:07:45Z</cp:lastPrinted>
  <dcterms:created xsi:type="dcterms:W3CDTF">2025-06-11T15:39:40Z</dcterms:created>
  <dcterms:modified xsi:type="dcterms:W3CDTF">2025-06-20T06:26:00Z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CENTER_Producteur">
    <vt:lpwstr>165;#Dircom - Pôle Communication Générale|344472d3-290b-4a7e-9e5f-06f1dac00bcb</vt:lpwstr>
  </property>
  <property fmtid="{D5CDD505-2E9C-101B-9397-08002B2CF9AE}" pid="3" name="DOCCENTER_TermesMetier">
    <vt:lpwstr/>
  </property>
  <property fmtid="{D5CDD505-2E9C-101B-9397-08002B2CF9AE}" pid="4" name="DOCCENTER_OutilsPrevention">
    <vt:lpwstr/>
  </property>
  <property fmtid="{D5CDD505-2E9C-101B-9397-08002B2CF9AE}" pid="5" name="DOCCENTER_TermesInterne">
    <vt:lpwstr>166;#Gestion documentaire|ae0f8090-8ee4-4168-9b50-7b3c91b48fd2</vt:lpwstr>
  </property>
  <property fmtid="{D5CDD505-2E9C-101B-9397-08002B2CF9AE}" pid="6" name="SharedWithUsers">
    <vt:lpwstr>668;#Beressi Sarah</vt:lpwstr>
  </property>
  <property fmtid="{D5CDD505-2E9C-101B-9397-08002B2CF9AE}" pid="7" name="AuthorIds_UIVersion_1536">
    <vt:lpwstr>255</vt:lpwstr>
  </property>
  <property fmtid="{D5CDD505-2E9C-101B-9397-08002B2CF9AE}" pid="8" name="AuthorIds_UIVersion_2048">
    <vt:lpwstr>255</vt:lpwstr>
  </property>
  <property fmtid="{D5CDD505-2E9C-101B-9397-08002B2CF9AE}" pid="9" name="b5cbd69161c64277a9c692356ed23e63">
    <vt:lpwstr/>
  </property>
  <property fmtid="{D5CDD505-2E9C-101B-9397-08002B2CF9AE}" pid="10" name="m934cdc472ac4367b9d906cc0cc5842a">
    <vt:lpwstr/>
  </property>
  <property fmtid="{D5CDD505-2E9C-101B-9397-08002B2CF9AE}" pid="11" name="xd_ProgID">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y fmtid="{D5CDD505-2E9C-101B-9397-08002B2CF9AE}" pid="16" name="xd_Signature">
    <vt:bool>false</vt:bool>
  </property>
  <property fmtid="{D5CDD505-2E9C-101B-9397-08002B2CF9AE}" pid="17" name="MediaServiceImageTags">
    <vt:lpwstr/>
  </property>
  <property fmtid="{D5CDD505-2E9C-101B-9397-08002B2CF9AE}" pid="18" name="ClassificationContentMarkingFooterLocations">
    <vt:lpwstr>Thème Office:3\Pages intérieures:3</vt:lpwstr>
  </property>
  <property fmtid="{D5CDD505-2E9C-101B-9397-08002B2CF9AE}" pid="19" name="ClassificationContentMarkingFooterText">
    <vt:lpwstr>L’OPPBTP se réserve la possibilité d’engager la responsabilité de toute personne n’étant pas un salarié qui ferait une utilisation infondée de ce document.</vt:lpwstr>
  </property>
  <property fmtid="{D5CDD505-2E9C-101B-9397-08002B2CF9AE}" pid="20" name="ContentTypeId">
    <vt:lpwstr>0x010100E296349757415747A68CC739C7F3A550</vt:lpwstr>
  </property>
  <property fmtid="{D5CDD505-2E9C-101B-9397-08002B2CF9AE}" pid="21" name="GEDV2_PRODUCTEUR">
    <vt:lpwstr>40;#DIGICOM-COM|cad1a36c-0c78-42b1-9de6-ab00811f13b1</vt:lpwstr>
  </property>
  <property fmtid="{D5CDD505-2E9C-101B-9397-08002B2CF9AE}" pid="22" name="THEMATIQUE_x002d_DIGICOM_x002d_COM">
    <vt:lpwstr/>
  </property>
  <property fmtid="{D5CDD505-2E9C-101B-9397-08002B2CF9AE}" pid="23" name="THEMATIQUE-DIGICOM-COM">
    <vt:lpwstr/>
  </property>
</Properties>
</file>